
<file path=[Content_Types].xml><?xml version="1.0" encoding="utf-8"?>
<Types xmlns="http://schemas.openxmlformats.org/package/2006/content-types">
  <Default Extension="xml" ContentType="application/xml"/>
  <Default Extension="jpeg" ContentType="image/jpeg"/>
  <Default Extension="rels" ContentType="application/vnd.openxmlformats-package.relationships+xml"/>
  <Default Extension="emf" ContentType="image/x-emf"/>
  <Default Extension="vml" ContentType="application/vnd.openxmlformats-officedocument.vmlDrawing"/>
  <Default Extension="bin" ContentType="application/vnd.openxmlformats-officedocument.presentationml.printerSettings"/>
  <Default Extension="png" ContentType="image/pn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diagrams/data2.xml" ContentType="application/vnd.openxmlformats-officedocument.drawingml.diagramData+xml"/>
  <Override PartName="/ppt/diagrams/layout2.xml" ContentType="application/vnd.openxmlformats-officedocument.drawingml.diagramLayout+xml"/>
  <Override PartName="/ppt/diagrams/quickStyle2.xml" ContentType="application/vnd.openxmlformats-officedocument.drawingml.diagramStyle+xml"/>
  <Override PartName="/ppt/diagrams/colors2.xml" ContentType="application/vnd.openxmlformats-officedocument.drawingml.diagramColors+xml"/>
  <Override PartName="/ppt/diagrams/drawing2.xml" ContentType="application/vnd.ms-office.drawingml.diagramDrawing+xml"/>
  <Override PartName="/ppt/diagrams/data3.xml" ContentType="application/vnd.openxmlformats-officedocument.drawingml.diagramData+xml"/>
  <Override PartName="/ppt/diagrams/layout3.xml" ContentType="application/vnd.openxmlformats-officedocument.drawingml.diagramLayout+xml"/>
  <Override PartName="/ppt/diagrams/quickStyle3.xml" ContentType="application/vnd.openxmlformats-officedocument.drawingml.diagramStyle+xml"/>
  <Override PartName="/ppt/diagrams/colors3.xml" ContentType="application/vnd.openxmlformats-officedocument.drawingml.diagramColors+xml"/>
  <Override PartName="/ppt/diagrams/drawing3.xml" ContentType="application/vnd.ms-office.drawingml.diagramDrawing+xml"/>
  <Override PartName="/ppt/diagrams/data4.xml" ContentType="application/vnd.openxmlformats-officedocument.drawingml.diagramData+xml"/>
  <Override PartName="/ppt/diagrams/layout4.xml" ContentType="application/vnd.openxmlformats-officedocument.drawingml.diagramLayout+xml"/>
  <Override PartName="/ppt/diagrams/quickStyle4.xml" ContentType="application/vnd.openxmlformats-officedocument.drawingml.diagramStyle+xml"/>
  <Override PartName="/ppt/diagrams/colors4.xml" ContentType="application/vnd.openxmlformats-officedocument.drawingml.diagramColors+xml"/>
  <Override PartName="/ppt/diagrams/drawing4.xml" ContentType="application/vnd.ms-office.drawingml.diagramDrawing+xml"/>
  <Override PartName="/ppt/diagrams/data5.xml" ContentType="application/vnd.openxmlformats-officedocument.drawingml.diagramData+xml"/>
  <Override PartName="/ppt/diagrams/layout5.xml" ContentType="application/vnd.openxmlformats-officedocument.drawingml.diagramLayout+xml"/>
  <Override PartName="/ppt/diagrams/quickStyle5.xml" ContentType="application/vnd.openxmlformats-officedocument.drawingml.diagramStyle+xml"/>
  <Override PartName="/ppt/diagrams/colors5.xml" ContentType="application/vnd.openxmlformats-officedocument.drawingml.diagramColors+xml"/>
  <Override PartName="/ppt/diagrams/drawing5.xml" ContentType="application/vnd.ms-office.drawingml.diagramDrawing+xml"/>
  <Override PartName="/ppt/diagrams/data6.xml" ContentType="application/vnd.openxmlformats-officedocument.drawingml.diagramData+xml"/>
  <Override PartName="/ppt/diagrams/layout6.xml" ContentType="application/vnd.openxmlformats-officedocument.drawingml.diagramLayout+xml"/>
  <Override PartName="/ppt/diagrams/quickStyle6.xml" ContentType="application/vnd.openxmlformats-officedocument.drawingml.diagramStyle+xml"/>
  <Override PartName="/ppt/diagrams/colors6.xml" ContentType="application/vnd.openxmlformats-officedocument.drawingml.diagramColors+xml"/>
  <Override PartName="/ppt/diagrams/drawing6.xml" ContentType="application/vnd.ms-office.drawingml.diagramDrawing+xml"/>
  <Override PartName="/ppt/notesSlides/notesSlide1.xml" ContentType="application/vnd.openxmlformats-officedocument.presentationml.notesSlide+xml"/>
  <Override PartName="/ppt/diagrams/data7.xml" ContentType="application/vnd.openxmlformats-officedocument.drawingml.diagramData+xml"/>
  <Override PartName="/ppt/diagrams/layout7.xml" ContentType="application/vnd.openxmlformats-officedocument.drawingml.diagramLayout+xml"/>
  <Override PartName="/ppt/diagrams/quickStyle7.xml" ContentType="application/vnd.openxmlformats-officedocument.drawingml.diagramStyle+xml"/>
  <Override PartName="/ppt/diagrams/colors7.xml" ContentType="application/vnd.openxmlformats-officedocument.drawingml.diagramColors+xml"/>
  <Override PartName="/ppt/diagrams/drawing7.xml" ContentType="application/vnd.ms-office.drawingml.diagramDrawing+xml"/>
  <Override PartName="/ppt/diagrams/data8.xml" ContentType="application/vnd.openxmlformats-officedocument.drawingml.diagramData+xml"/>
  <Override PartName="/ppt/diagrams/layout8.xml" ContentType="application/vnd.openxmlformats-officedocument.drawingml.diagramLayout+xml"/>
  <Override PartName="/ppt/diagrams/quickStyle8.xml" ContentType="application/vnd.openxmlformats-officedocument.drawingml.diagramStyle+xml"/>
  <Override PartName="/ppt/diagrams/colors8.xml" ContentType="application/vnd.openxmlformats-officedocument.drawingml.diagramColors+xml"/>
  <Override PartName="/ppt/diagrams/drawing8.xml" ContentType="application/vnd.ms-office.drawingml.diagramDrawing+xml"/>
  <Override PartName="/ppt/embeddings/oleObject1.bin" ContentType="application/vnd.openxmlformats-officedocument.oleObject"/>
  <Override PartName="/ppt/diagrams/data9.xml" ContentType="application/vnd.openxmlformats-officedocument.drawingml.diagramData+xml"/>
  <Override PartName="/ppt/diagrams/layout9.xml" ContentType="application/vnd.openxmlformats-officedocument.drawingml.diagramLayout+xml"/>
  <Override PartName="/ppt/diagrams/quickStyle9.xml" ContentType="application/vnd.openxmlformats-officedocument.drawingml.diagramStyle+xml"/>
  <Override PartName="/ppt/diagrams/colors9.xml" ContentType="application/vnd.openxmlformats-officedocument.drawingml.diagramColors+xml"/>
  <Override PartName="/ppt/diagrams/drawing9.xml" ContentType="application/vnd.ms-office.drawingml.diagramDrawing+xml"/>
  <Override PartName="/ppt/diagrams/data10.xml" ContentType="application/vnd.openxmlformats-officedocument.drawingml.diagramData+xml"/>
  <Override PartName="/ppt/diagrams/layout10.xml" ContentType="application/vnd.openxmlformats-officedocument.drawingml.diagramLayout+xml"/>
  <Override PartName="/ppt/diagrams/quickStyle10.xml" ContentType="application/vnd.openxmlformats-officedocument.drawingml.diagramStyle+xml"/>
  <Override PartName="/ppt/diagrams/colors10.xml" ContentType="application/vnd.openxmlformats-officedocument.drawingml.diagramColors+xml"/>
  <Override PartName="/ppt/diagrams/drawing10.xml" ContentType="application/vnd.ms-office.drawingml.diagramDrawing+xml"/>
  <Override PartName="/ppt/diagrams/data11.xml" ContentType="application/vnd.openxmlformats-officedocument.drawingml.diagramData+xml"/>
  <Override PartName="/ppt/diagrams/layout11.xml" ContentType="application/vnd.openxmlformats-officedocument.drawingml.diagramLayout+xml"/>
  <Override PartName="/ppt/diagrams/quickStyle11.xml" ContentType="application/vnd.openxmlformats-officedocument.drawingml.diagramStyle+xml"/>
  <Override PartName="/ppt/diagrams/colors11.xml" ContentType="application/vnd.openxmlformats-officedocument.drawingml.diagramColors+xml"/>
  <Override PartName="/ppt/diagrams/drawing11.xml" ContentType="application/vnd.ms-office.drawingml.diagramDrawing+xml"/>
  <Override PartName="/ppt/diagrams/data12.xml" ContentType="application/vnd.openxmlformats-officedocument.drawingml.diagramData+xml"/>
  <Override PartName="/ppt/diagrams/layout12.xml" ContentType="application/vnd.openxmlformats-officedocument.drawingml.diagramLayout+xml"/>
  <Override PartName="/ppt/diagrams/quickStyle12.xml" ContentType="application/vnd.openxmlformats-officedocument.drawingml.diagramStyle+xml"/>
  <Override PartName="/ppt/diagrams/colors12.xml" ContentType="application/vnd.openxmlformats-officedocument.drawingml.diagramColors+xml"/>
  <Override PartName="/ppt/diagrams/drawing12.xml" ContentType="application/vnd.ms-office.drawingml.diagramDrawing+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4" Type="http://schemas.openxmlformats.org/officeDocument/2006/relationships/extended-properties" Target="docProps/app.xml"/><Relationship Id="rId1" Type="http://schemas.openxmlformats.org/officeDocument/2006/relationships/officeDocument" Target="ppt/presentation.xml"/><Relationship Id="rId2" Type="http://schemas.openxmlformats.org/package/2006/relationships/metadata/thumbnail" Target="docProps/thumbnail.jpeg"/></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72" r:id="rId1"/>
  </p:sldMasterIdLst>
  <p:notesMasterIdLst>
    <p:notesMasterId r:id="rId37"/>
  </p:notesMasterIdLst>
  <p:sldIdLst>
    <p:sldId id="305" r:id="rId2"/>
    <p:sldId id="296" r:id="rId3"/>
    <p:sldId id="293" r:id="rId4"/>
    <p:sldId id="298" r:id="rId5"/>
    <p:sldId id="306" r:id="rId6"/>
    <p:sldId id="307" r:id="rId7"/>
    <p:sldId id="289" r:id="rId8"/>
    <p:sldId id="279" r:id="rId9"/>
    <p:sldId id="290" r:id="rId10"/>
    <p:sldId id="309" r:id="rId11"/>
    <p:sldId id="308" r:id="rId12"/>
    <p:sldId id="310" r:id="rId13"/>
    <p:sldId id="315" r:id="rId14"/>
    <p:sldId id="311" r:id="rId15"/>
    <p:sldId id="304" r:id="rId16"/>
    <p:sldId id="276" r:id="rId17"/>
    <p:sldId id="291" r:id="rId18"/>
    <p:sldId id="277" r:id="rId19"/>
    <p:sldId id="285" r:id="rId20"/>
    <p:sldId id="269" r:id="rId21"/>
    <p:sldId id="274" r:id="rId22"/>
    <p:sldId id="286" r:id="rId23"/>
    <p:sldId id="268" r:id="rId24"/>
    <p:sldId id="292" r:id="rId25"/>
    <p:sldId id="284" r:id="rId26"/>
    <p:sldId id="312" r:id="rId27"/>
    <p:sldId id="313" r:id="rId28"/>
    <p:sldId id="314" r:id="rId29"/>
    <p:sldId id="300" r:id="rId30"/>
    <p:sldId id="283" r:id="rId31"/>
    <p:sldId id="280" r:id="rId32"/>
    <p:sldId id="281" r:id="rId33"/>
    <p:sldId id="282" r:id="rId34"/>
    <p:sldId id="301" r:id="rId35"/>
    <p:sldId id="288" r:id="rId36"/>
  </p:sldIdLst>
  <p:sldSz cx="9144000" cy="6858000" type="screen4x3"/>
  <p:notesSz cx="6858000" cy="9144000"/>
  <p:defaultTextStyle>
    <a:defPPr>
      <a:defRPr lang="es-CO"/>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FFB9C0"/>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35" autoAdjust="0"/>
    <p:restoredTop sz="94578" autoAdjust="0"/>
  </p:normalViewPr>
  <p:slideViewPr>
    <p:cSldViewPr>
      <p:cViewPr varScale="1">
        <p:scale>
          <a:sx n="84" d="100"/>
          <a:sy n="84" d="100"/>
        </p:scale>
        <p:origin x="-1152" y="-104"/>
      </p:cViewPr>
      <p:guideLst>
        <p:guide orient="horz" pos="2160"/>
        <p:guide pos="2880"/>
      </p:guideLst>
    </p:cSldViewPr>
  </p:slideViewPr>
  <p:outlineViewPr>
    <p:cViewPr>
      <p:scale>
        <a:sx n="33" d="100"/>
        <a:sy n="33" d="100"/>
      </p:scale>
      <p:origin x="0" y="1432"/>
    </p:cViewPr>
  </p:outlineViewPr>
  <p:notesTextViewPr>
    <p:cViewPr>
      <p:scale>
        <a:sx n="100" d="100"/>
        <a:sy n="100" d="100"/>
      </p:scale>
      <p:origin x="0" y="0"/>
    </p:cViewPr>
  </p:notesTextViewPr>
  <p:gridSpacing cx="72008" cy="72008"/>
</p:viewPr>
</file>

<file path=ppt/_rels/presentation.xml.rels><?xml version="1.0" encoding="UTF-8" standalone="yes"?>
<Relationships xmlns="http://schemas.openxmlformats.org/package/2006/relationships"><Relationship Id="rId20" Type="http://schemas.openxmlformats.org/officeDocument/2006/relationships/slide" Target="slides/slide19.xml"/><Relationship Id="rId21" Type="http://schemas.openxmlformats.org/officeDocument/2006/relationships/slide" Target="slides/slide20.xml"/><Relationship Id="rId22" Type="http://schemas.openxmlformats.org/officeDocument/2006/relationships/slide" Target="slides/slide21.xml"/><Relationship Id="rId23" Type="http://schemas.openxmlformats.org/officeDocument/2006/relationships/slide" Target="slides/slide22.xml"/><Relationship Id="rId24" Type="http://schemas.openxmlformats.org/officeDocument/2006/relationships/slide" Target="slides/slide23.xml"/><Relationship Id="rId25" Type="http://schemas.openxmlformats.org/officeDocument/2006/relationships/slide" Target="slides/slide24.xml"/><Relationship Id="rId26" Type="http://schemas.openxmlformats.org/officeDocument/2006/relationships/slide" Target="slides/slide25.xml"/><Relationship Id="rId27" Type="http://schemas.openxmlformats.org/officeDocument/2006/relationships/slide" Target="slides/slide26.xml"/><Relationship Id="rId28" Type="http://schemas.openxmlformats.org/officeDocument/2006/relationships/slide" Target="slides/slide27.xml"/><Relationship Id="rId29" Type="http://schemas.openxmlformats.org/officeDocument/2006/relationships/slide" Target="slides/slide28.xml"/><Relationship Id="rId1" Type="http://schemas.openxmlformats.org/officeDocument/2006/relationships/slideMaster" Target="slideMasters/slideMaster1.xml"/><Relationship Id="rId2" Type="http://schemas.openxmlformats.org/officeDocument/2006/relationships/slide" Target="slides/slide1.xml"/><Relationship Id="rId3" Type="http://schemas.openxmlformats.org/officeDocument/2006/relationships/slide" Target="slides/slide2.xml"/><Relationship Id="rId4" Type="http://schemas.openxmlformats.org/officeDocument/2006/relationships/slide" Target="slides/slide3.xml"/><Relationship Id="rId5" Type="http://schemas.openxmlformats.org/officeDocument/2006/relationships/slide" Target="slides/slide4.xml"/><Relationship Id="rId30" Type="http://schemas.openxmlformats.org/officeDocument/2006/relationships/slide" Target="slides/slide29.xml"/><Relationship Id="rId31" Type="http://schemas.openxmlformats.org/officeDocument/2006/relationships/slide" Target="slides/slide30.xml"/><Relationship Id="rId32" Type="http://schemas.openxmlformats.org/officeDocument/2006/relationships/slide" Target="slides/slide31.xml"/><Relationship Id="rId9" Type="http://schemas.openxmlformats.org/officeDocument/2006/relationships/slide" Target="slides/slide8.xml"/><Relationship Id="rId6" Type="http://schemas.openxmlformats.org/officeDocument/2006/relationships/slide" Target="slides/slide5.xml"/><Relationship Id="rId7" Type="http://schemas.openxmlformats.org/officeDocument/2006/relationships/slide" Target="slides/slide6.xml"/><Relationship Id="rId8" Type="http://schemas.openxmlformats.org/officeDocument/2006/relationships/slide" Target="slides/slide7.xml"/><Relationship Id="rId33" Type="http://schemas.openxmlformats.org/officeDocument/2006/relationships/slide" Target="slides/slide32.xml"/><Relationship Id="rId34" Type="http://schemas.openxmlformats.org/officeDocument/2006/relationships/slide" Target="slides/slide33.xml"/><Relationship Id="rId35" Type="http://schemas.openxmlformats.org/officeDocument/2006/relationships/slide" Target="slides/slide34.xml"/><Relationship Id="rId36" Type="http://schemas.openxmlformats.org/officeDocument/2006/relationships/slide" Target="slides/slide35.xml"/><Relationship Id="rId10" Type="http://schemas.openxmlformats.org/officeDocument/2006/relationships/slide" Target="slides/slide9.xml"/><Relationship Id="rId11" Type="http://schemas.openxmlformats.org/officeDocument/2006/relationships/slide" Target="slides/slide10.xml"/><Relationship Id="rId12" Type="http://schemas.openxmlformats.org/officeDocument/2006/relationships/slide" Target="slides/slide11.xml"/><Relationship Id="rId13" Type="http://schemas.openxmlformats.org/officeDocument/2006/relationships/slide" Target="slides/slide12.xml"/><Relationship Id="rId14" Type="http://schemas.openxmlformats.org/officeDocument/2006/relationships/slide" Target="slides/slide13.xml"/><Relationship Id="rId15" Type="http://schemas.openxmlformats.org/officeDocument/2006/relationships/slide" Target="slides/slide14.xml"/><Relationship Id="rId16" Type="http://schemas.openxmlformats.org/officeDocument/2006/relationships/slide" Target="slides/slide15.xml"/><Relationship Id="rId17" Type="http://schemas.openxmlformats.org/officeDocument/2006/relationships/slide" Target="slides/slide16.xml"/><Relationship Id="rId18" Type="http://schemas.openxmlformats.org/officeDocument/2006/relationships/slide" Target="slides/slide17.xml"/><Relationship Id="rId19" Type="http://schemas.openxmlformats.org/officeDocument/2006/relationships/slide" Target="slides/slide18.xml"/><Relationship Id="rId37" Type="http://schemas.openxmlformats.org/officeDocument/2006/relationships/notesMaster" Target="notesMasters/notesMaster1.xml"/><Relationship Id="rId38" Type="http://schemas.openxmlformats.org/officeDocument/2006/relationships/printerSettings" Target="printerSettings/printerSettings1.bin"/><Relationship Id="rId39" Type="http://schemas.openxmlformats.org/officeDocument/2006/relationships/presProps" Target="presProps.xml"/><Relationship Id="rId40" Type="http://schemas.openxmlformats.org/officeDocument/2006/relationships/viewProps" Target="viewProps.xml"/><Relationship Id="rId41" Type="http://schemas.openxmlformats.org/officeDocument/2006/relationships/theme" Target="theme/theme1.xml"/><Relationship Id="rId42" Type="http://schemas.openxmlformats.org/officeDocument/2006/relationships/tableStyles" Target="tableStyles.xml"/></Relationships>
</file>

<file path=ppt/diagrams/colors1.xml><?xml version="1.0" encoding="utf-8"?>
<dgm:colorsDef xmlns:dgm="http://schemas.openxmlformats.org/drawingml/2006/diagram" xmlns:a="http://schemas.openxmlformats.org/drawingml/2006/main" uniqueId="urn:microsoft.com/office/officeart/2005/8/colors/accent4_1">
  <dgm:title val=""/>
  <dgm:desc val=""/>
  <dgm:catLst>
    <dgm:cat type="accent4" pri="11100"/>
  </dgm:catLst>
  <dgm:styleLbl name="node0">
    <dgm:fillClrLst meth="repeat">
      <a:schemeClr val="lt1"/>
    </dgm:fillClrLst>
    <dgm:linClrLst meth="repeat">
      <a:schemeClr val="accent4">
        <a:shade val="80000"/>
      </a:schemeClr>
    </dgm:linClrLst>
    <dgm:effectClrLst/>
    <dgm:txLinClrLst/>
    <dgm:txFillClrLst meth="repeat">
      <a:schemeClr val="dk1"/>
    </dgm:txFillClrLst>
    <dgm:txEffectClrLst/>
  </dgm:styleLbl>
  <dgm:styleLbl name="node1">
    <dgm:fillClrLst meth="repeat">
      <a:schemeClr val="lt1"/>
    </dgm:fillClrLst>
    <dgm:linClrLst meth="repeat">
      <a:schemeClr val="accent4">
        <a:shade val="80000"/>
      </a:schemeClr>
    </dgm:linClrLst>
    <dgm:effectClrLst/>
    <dgm:txLinClrLst/>
    <dgm:txFillClrLst meth="repeat">
      <a:schemeClr val="dk1"/>
    </dgm:txFillClrLst>
    <dgm:txEffectClrLst/>
  </dgm:styleLbl>
  <dgm:styleLbl name="alignNode1">
    <dgm:fillClrLst meth="repeat">
      <a:schemeClr val="lt1"/>
    </dgm:fillClrLst>
    <dgm:linClrLst meth="repeat">
      <a:schemeClr val="accent4">
        <a:shade val="80000"/>
      </a:schemeClr>
    </dgm:linClrLst>
    <dgm:effectClrLst/>
    <dgm:txLinClrLst/>
    <dgm:txFillClrLst meth="repeat">
      <a:schemeClr val="dk1"/>
    </dgm:txFillClrLst>
    <dgm:txEffectClrLst/>
  </dgm:styleLbl>
  <dgm:styleLbl name="lnNode1">
    <dgm:fillClrLst meth="repeat">
      <a:schemeClr val="lt1"/>
    </dgm:fillClrLst>
    <dgm:linClrLst meth="repeat">
      <a:schemeClr val="accent4">
        <a:shade val="80000"/>
      </a:schemeClr>
    </dgm:linClrLst>
    <dgm:effectClrLst/>
    <dgm:txLinClrLst/>
    <dgm:txFillClrLst meth="repeat">
      <a:schemeClr val="dk1"/>
    </dgm:txFillClrLst>
    <dgm:txEffectClrLst/>
  </dgm:styleLbl>
  <dgm:styleLbl name="vennNode1">
    <dgm:fillClrLst meth="repeat">
      <a:schemeClr val="lt1">
        <a:alpha val="50000"/>
      </a:schemeClr>
    </dgm:fillClrLst>
    <dgm:linClrLst meth="repeat">
      <a:schemeClr val="accent4">
        <a:shade val="80000"/>
      </a:schemeClr>
    </dgm:linClrLst>
    <dgm:effectClrLst/>
    <dgm:txLinClrLst/>
    <dgm:txFillClrLst/>
    <dgm:txEffectClrLst/>
  </dgm:styleLbl>
  <dgm:styleLbl name="node2">
    <dgm:fillClrLst meth="repeat">
      <a:schemeClr val="lt1"/>
    </dgm:fillClrLst>
    <dgm:linClrLst meth="repeat">
      <a:schemeClr val="accent4">
        <a:shade val="80000"/>
      </a:schemeClr>
    </dgm:linClrLst>
    <dgm:effectClrLst/>
    <dgm:txLinClrLst/>
    <dgm:txFillClrLst meth="repeat">
      <a:schemeClr val="dk1"/>
    </dgm:txFillClrLst>
    <dgm:txEffectClrLst/>
  </dgm:styleLbl>
  <dgm:styleLbl name="node3">
    <dgm:fillClrLst meth="repeat">
      <a:schemeClr val="lt1"/>
    </dgm:fillClrLst>
    <dgm:linClrLst meth="repeat">
      <a:schemeClr val="accent4">
        <a:shade val="80000"/>
      </a:schemeClr>
    </dgm:linClrLst>
    <dgm:effectClrLst/>
    <dgm:txLinClrLst/>
    <dgm:txFillClrLst meth="repeat">
      <a:schemeClr val="dk1"/>
    </dgm:txFillClrLst>
    <dgm:txEffectClrLst/>
  </dgm:styleLbl>
  <dgm:styleLbl name="node4">
    <dgm:fillClrLst meth="repeat">
      <a:schemeClr val="lt1"/>
    </dgm:fillClrLst>
    <dgm:linClrLst meth="repeat">
      <a:schemeClr val="accent4">
        <a:shade val="80000"/>
      </a:schemeClr>
    </dgm:linClrLst>
    <dgm:effectClrLst/>
    <dgm:txLinClrLst/>
    <dgm:txFillClrLst meth="repeat">
      <a:schemeClr val="dk1"/>
    </dgm:txFillClrLst>
    <dgm:txEffectClrLst/>
  </dgm:styleLbl>
  <dgm:styleLbl name="fgImgPlace1">
    <dgm:fillClrLst meth="repeat">
      <a:schemeClr val="accent4">
        <a:tint val="40000"/>
      </a:schemeClr>
    </dgm:fillClrLst>
    <dgm:linClrLst meth="repeat">
      <a:schemeClr val="accent4">
        <a:shade val="80000"/>
      </a:schemeClr>
    </dgm:linClrLst>
    <dgm:effectClrLst/>
    <dgm:txLinClrLst/>
    <dgm:txFillClrLst meth="repeat">
      <a:schemeClr val="lt1"/>
    </dgm:txFillClrLst>
    <dgm:txEffectClrLst/>
  </dgm:styleLbl>
  <dgm:styleLbl name="alignImgPlace1">
    <dgm:fillClrLst meth="repeat">
      <a:schemeClr val="accent4">
        <a:tint val="40000"/>
      </a:schemeClr>
    </dgm:fillClrLst>
    <dgm:linClrLst meth="repeat">
      <a:schemeClr val="accent4">
        <a:shade val="80000"/>
      </a:schemeClr>
    </dgm:linClrLst>
    <dgm:effectClrLst/>
    <dgm:txLinClrLst/>
    <dgm:txFillClrLst meth="repeat">
      <a:schemeClr val="lt1"/>
    </dgm:txFillClrLst>
    <dgm:txEffectClrLst/>
  </dgm:styleLbl>
  <dgm:styleLbl name="bgImgPlace1">
    <dgm:fillClrLst meth="repeat">
      <a:schemeClr val="accent4">
        <a:tint val="40000"/>
      </a:schemeClr>
    </dgm:fillClrLst>
    <dgm:linClrLst meth="repeat">
      <a:schemeClr val="accent4">
        <a:shade val="80000"/>
      </a:schemeClr>
    </dgm:linClrLst>
    <dgm:effectClrLst/>
    <dgm:txLinClrLst/>
    <dgm:txFillClrLst meth="repeat">
      <a:schemeClr val="lt1"/>
    </dgm:txFillClrLst>
    <dgm:txEffectClrLst/>
  </dgm:styleLbl>
  <dgm:styleLbl name="sibTrans2D1">
    <dgm:fillClrLst meth="repeat">
      <a:schemeClr val="accent4">
        <a:tint val="60000"/>
      </a:schemeClr>
    </dgm:fillClrLst>
    <dgm:linClrLst meth="repeat">
      <a:schemeClr val="accent4">
        <a:tint val="60000"/>
      </a:schemeClr>
    </dgm:linClrLst>
    <dgm:effectClrLst/>
    <dgm:txLinClrLst/>
    <dgm:txFillClrLst meth="repeat">
      <a:schemeClr val="dk1"/>
    </dgm:txFillClrLst>
    <dgm:txEffectClrLst/>
  </dgm:styleLbl>
  <dgm:styleLbl name="fgSibTrans2D1">
    <dgm:fillClrLst meth="repeat">
      <a:schemeClr val="accent4">
        <a:tint val="60000"/>
      </a:schemeClr>
    </dgm:fillClrLst>
    <dgm:linClrLst meth="repeat">
      <a:schemeClr val="accent4">
        <a:tint val="60000"/>
      </a:schemeClr>
    </dgm:linClrLst>
    <dgm:effectClrLst/>
    <dgm:txLinClrLst/>
    <dgm:txFillClrLst meth="repeat">
      <a:schemeClr val="dk1"/>
    </dgm:txFillClrLst>
    <dgm:txEffectClrLst/>
  </dgm:styleLbl>
  <dgm:styleLbl name="bgSibTrans2D1">
    <dgm:fillClrLst meth="repeat">
      <a:schemeClr val="accent4">
        <a:tint val="60000"/>
      </a:schemeClr>
    </dgm:fillClrLst>
    <dgm:linClrLst meth="repeat">
      <a:schemeClr val="accent4">
        <a:tint val="60000"/>
      </a:schemeClr>
    </dgm:linClrLst>
    <dgm:effectClrLst/>
    <dgm:txLinClrLst/>
    <dgm:txFillClrLst meth="repeat">
      <a:schemeClr val="dk1"/>
    </dgm:txFillClrLst>
    <dgm:txEffectClrLst/>
  </dgm:styleLbl>
  <dgm:styleLbl name="sibTrans1D1">
    <dgm:fillClrLst meth="repeat">
      <a:schemeClr val="accent4"/>
    </dgm:fillClrLst>
    <dgm:linClrLst meth="repeat">
      <a:schemeClr val="accent4"/>
    </dgm:linClrLst>
    <dgm:effectClrLst/>
    <dgm:txLinClrLst/>
    <dgm:txFillClrLst meth="repeat">
      <a:schemeClr val="tx1"/>
    </dgm:txFillClrLst>
    <dgm:txEffectClrLst/>
  </dgm:styleLbl>
  <dgm:styleLbl name="callout">
    <dgm:fillClrLst meth="repeat">
      <a:schemeClr val="accent4"/>
    </dgm:fillClrLst>
    <dgm:linClrLst meth="repeat">
      <a:schemeClr val="accent4"/>
    </dgm:linClrLst>
    <dgm:effectClrLst/>
    <dgm:txLinClrLst/>
    <dgm:txFillClrLst meth="repeat">
      <a:schemeClr val="tx1"/>
    </dgm:txFillClrLst>
    <dgm:txEffectClrLst/>
  </dgm:styleLbl>
  <dgm:styleLbl name="asst0">
    <dgm:fillClrLst meth="repeat">
      <a:schemeClr val="lt1"/>
    </dgm:fillClrLst>
    <dgm:linClrLst meth="repeat">
      <a:schemeClr val="accent4">
        <a:shade val="80000"/>
      </a:schemeClr>
    </dgm:linClrLst>
    <dgm:effectClrLst/>
    <dgm:txLinClrLst/>
    <dgm:txFillClrLst meth="repeat">
      <a:schemeClr val="dk1"/>
    </dgm:txFillClrLst>
    <dgm:txEffectClrLst/>
  </dgm:styleLbl>
  <dgm:styleLbl name="asst1">
    <dgm:fillClrLst meth="repeat">
      <a:schemeClr val="lt1"/>
    </dgm:fillClrLst>
    <dgm:linClrLst meth="repeat">
      <a:schemeClr val="accent4">
        <a:shade val="80000"/>
      </a:schemeClr>
    </dgm:linClrLst>
    <dgm:effectClrLst/>
    <dgm:txLinClrLst/>
    <dgm:txFillClrLst meth="repeat">
      <a:schemeClr val="dk1"/>
    </dgm:txFillClrLst>
    <dgm:txEffectClrLst/>
  </dgm:styleLbl>
  <dgm:styleLbl name="asst2">
    <dgm:fillClrLst meth="repeat">
      <a:schemeClr val="lt1"/>
    </dgm:fillClrLst>
    <dgm:linClrLst meth="repeat">
      <a:schemeClr val="accent4">
        <a:shade val="80000"/>
      </a:schemeClr>
    </dgm:linClrLst>
    <dgm:effectClrLst/>
    <dgm:txLinClrLst/>
    <dgm:txFillClrLst meth="repeat">
      <a:schemeClr val="dk1"/>
    </dgm:txFillClrLst>
    <dgm:txEffectClrLst/>
  </dgm:styleLbl>
  <dgm:styleLbl name="asst3">
    <dgm:fillClrLst meth="repeat">
      <a:schemeClr val="lt1"/>
    </dgm:fillClrLst>
    <dgm:linClrLst meth="repeat">
      <a:schemeClr val="accent4">
        <a:shade val="80000"/>
      </a:schemeClr>
    </dgm:linClrLst>
    <dgm:effectClrLst/>
    <dgm:txLinClrLst/>
    <dgm:txFillClrLst meth="repeat">
      <a:schemeClr val="dk1"/>
    </dgm:txFillClrLst>
    <dgm:txEffectClrLst/>
  </dgm:styleLbl>
  <dgm:styleLbl name="asst4">
    <dgm:fillClrLst meth="repeat">
      <a:schemeClr val="lt1"/>
    </dgm:fillClrLst>
    <dgm:linClrLst meth="repeat">
      <a:schemeClr val="accent4">
        <a:shade val="80000"/>
      </a:schemeClr>
    </dgm:linClrLst>
    <dgm:effectClrLst/>
    <dgm:txLinClrLst/>
    <dgm:txFillClrLst meth="repeat">
      <a:schemeClr val="dk1"/>
    </dgm:txFillClrLst>
    <dgm:txEffectClrLst/>
  </dgm:styleLbl>
  <dgm:styleLbl name="parChTrans2D1">
    <dgm:fillClrLst meth="repeat">
      <a:schemeClr val="accent4">
        <a:tint val="60000"/>
      </a:schemeClr>
    </dgm:fillClrLst>
    <dgm:linClrLst meth="repeat">
      <a:schemeClr val="accent4">
        <a:tint val="60000"/>
      </a:schemeClr>
    </dgm:linClrLst>
    <dgm:effectClrLst/>
    <dgm:txLinClrLst/>
    <dgm:txFillClrLst/>
    <dgm:txEffectClrLst/>
  </dgm:styleLbl>
  <dgm:styleLbl name="parChTrans2D2">
    <dgm:fillClrLst meth="repeat">
      <a:schemeClr val="accent4"/>
    </dgm:fillClrLst>
    <dgm:linClrLst meth="repeat">
      <a:schemeClr val="accent4"/>
    </dgm:linClrLst>
    <dgm:effectClrLst/>
    <dgm:txLinClrLst/>
    <dgm:txFillClrLst/>
    <dgm:txEffectClrLst/>
  </dgm:styleLbl>
  <dgm:styleLbl name="parChTrans2D3">
    <dgm:fillClrLst meth="repeat">
      <a:schemeClr val="accent4"/>
    </dgm:fillClrLst>
    <dgm:linClrLst meth="repeat">
      <a:schemeClr val="accent4"/>
    </dgm:linClrLst>
    <dgm:effectClrLst/>
    <dgm:txLinClrLst/>
    <dgm:txFillClrLst/>
    <dgm:txEffectClrLst/>
  </dgm:styleLbl>
  <dgm:styleLbl name="parChTrans2D4">
    <dgm:fillClrLst meth="repeat">
      <a:schemeClr val="accent4"/>
    </dgm:fillClrLst>
    <dgm:linClrLst meth="repeat">
      <a:schemeClr val="accent4"/>
    </dgm:linClrLst>
    <dgm:effectClrLst/>
    <dgm:txLinClrLst/>
    <dgm:txFillClrLst meth="repeat">
      <a:schemeClr val="lt1"/>
    </dgm:txFillClrLst>
    <dgm:txEffectClrLst/>
  </dgm:styleLbl>
  <dgm:styleLbl name="parChTrans1D1">
    <dgm:fillClrLst meth="repeat">
      <a:schemeClr val="accent4"/>
    </dgm:fillClrLst>
    <dgm:linClrLst meth="repeat">
      <a:schemeClr val="accent4">
        <a:shade val="60000"/>
      </a:schemeClr>
    </dgm:linClrLst>
    <dgm:effectClrLst/>
    <dgm:txLinClrLst/>
    <dgm:txFillClrLst meth="repeat">
      <a:schemeClr val="tx1"/>
    </dgm:txFillClrLst>
    <dgm:txEffectClrLst/>
  </dgm:styleLbl>
  <dgm:styleLbl name="parChTrans1D2">
    <dgm:fillClrLst meth="repeat">
      <a:schemeClr val="accent4"/>
    </dgm:fillClrLst>
    <dgm:linClrLst meth="repeat">
      <a:schemeClr val="accent4">
        <a:shade val="60000"/>
      </a:schemeClr>
    </dgm:linClrLst>
    <dgm:effectClrLst/>
    <dgm:txLinClrLst/>
    <dgm:txFillClrLst meth="repeat">
      <a:schemeClr val="tx1"/>
    </dgm:txFillClrLst>
    <dgm:txEffectClrLst/>
  </dgm:styleLbl>
  <dgm:styleLbl name="parChTrans1D3">
    <dgm:fillClrLst meth="repeat">
      <a:schemeClr val="accent4"/>
    </dgm:fillClrLst>
    <dgm:linClrLst meth="repeat">
      <a:schemeClr val="accent4">
        <a:shade val="80000"/>
      </a:schemeClr>
    </dgm:linClrLst>
    <dgm:effectClrLst/>
    <dgm:txLinClrLst/>
    <dgm:txFillClrLst meth="repeat">
      <a:schemeClr val="tx1"/>
    </dgm:txFillClrLst>
    <dgm:txEffectClrLst/>
  </dgm:styleLbl>
  <dgm:styleLbl name="parChTrans1D4">
    <dgm:fillClrLst meth="repeat">
      <a:schemeClr val="accent4"/>
    </dgm:fillClrLst>
    <dgm:linClrLst meth="repeat">
      <a:schemeClr val="accent4">
        <a:shade val="80000"/>
      </a:schemeClr>
    </dgm:linClrLst>
    <dgm:effectClrLst/>
    <dgm:txLinClrLst/>
    <dgm:txFillClrLst meth="repeat">
      <a:schemeClr val="tx1"/>
    </dgm:txFillClrLst>
    <dgm:txEffectClrLst/>
  </dgm:styleLbl>
  <dgm:styleLbl name="fgAcc1">
    <dgm:fillClrLst meth="repeat">
      <a:schemeClr val="accent4">
        <a:alpha val="90000"/>
        <a:tint val="40000"/>
      </a:schemeClr>
    </dgm:fillClrLst>
    <dgm:linClrLst meth="repeat">
      <a:schemeClr val="accent4"/>
    </dgm:linClrLst>
    <dgm:effectClrLst/>
    <dgm:txLinClrLst/>
    <dgm:txFillClrLst meth="repeat">
      <a:schemeClr val="dk1"/>
    </dgm:txFillClrLst>
    <dgm:txEffectClrLst/>
  </dgm:styleLbl>
  <dgm:styleLbl name="conFgAcc1">
    <dgm:fillClrLst meth="repeat">
      <a:schemeClr val="accent4">
        <a:alpha val="90000"/>
        <a:tint val="40000"/>
      </a:schemeClr>
    </dgm:fillClrLst>
    <dgm:linClrLst meth="repeat">
      <a:schemeClr val="accent4"/>
    </dgm:linClrLst>
    <dgm:effectClrLst/>
    <dgm:txLinClrLst/>
    <dgm:txFillClrLst meth="repeat">
      <a:schemeClr val="dk1"/>
    </dgm:txFillClrLst>
    <dgm:txEffectClrLst/>
  </dgm:styleLbl>
  <dgm:styleLbl name="alignAcc1">
    <dgm:fillClrLst meth="repeat">
      <a:schemeClr val="accent4">
        <a:alpha val="90000"/>
        <a:tint val="40000"/>
      </a:schemeClr>
    </dgm:fillClrLst>
    <dgm:linClrLst meth="repeat">
      <a:schemeClr val="accent4"/>
    </dgm:linClrLst>
    <dgm:effectClrLst/>
    <dgm:txLinClrLst/>
    <dgm:txFillClrLst meth="repeat">
      <a:schemeClr val="dk1"/>
    </dgm:txFillClrLst>
    <dgm:txEffectClrLst/>
  </dgm:styleLbl>
  <dgm:styleLbl name="trAlignAcc1">
    <dgm:fillClrLst meth="repeat">
      <a:schemeClr val="accent4">
        <a:alpha val="40000"/>
        <a:tint val="40000"/>
      </a:schemeClr>
    </dgm:fillClrLst>
    <dgm:linClrLst meth="repeat">
      <a:schemeClr val="accent4"/>
    </dgm:linClrLst>
    <dgm:effectClrLst/>
    <dgm:txLinClrLst/>
    <dgm:txFillClrLst meth="repeat">
      <a:schemeClr val="dk1"/>
    </dgm:txFillClrLst>
    <dgm:txEffectClrLst/>
  </dgm:styleLbl>
  <dgm:styleLbl name="bgAcc1">
    <dgm:fillClrLst meth="repeat">
      <a:schemeClr val="accent4">
        <a:alpha val="90000"/>
        <a:tint val="40000"/>
      </a:schemeClr>
    </dgm:fillClrLst>
    <dgm:linClrLst meth="repeat">
      <a:schemeClr val="accent4"/>
    </dgm:linClrLst>
    <dgm:effectClrLst/>
    <dgm:txLinClrLst/>
    <dgm:txFillClrLst meth="repeat">
      <a:schemeClr val="dk1"/>
    </dgm:txFillClrLst>
    <dgm:txEffectClrLst/>
  </dgm:styleLbl>
  <dgm:styleLbl name="solidFgAcc1">
    <dgm:fillClrLst meth="repeat">
      <a:schemeClr val="lt1"/>
    </dgm:fillClrLst>
    <dgm:linClrLst meth="repeat">
      <a:schemeClr val="accent4"/>
    </dgm:linClrLst>
    <dgm:effectClrLst/>
    <dgm:txLinClrLst/>
    <dgm:txFillClrLst meth="repeat">
      <a:schemeClr val="dk1"/>
    </dgm:txFillClrLst>
    <dgm:txEffectClrLst/>
  </dgm:styleLbl>
  <dgm:styleLbl name="solidAlignAcc1">
    <dgm:fillClrLst meth="repeat">
      <a:schemeClr val="lt1"/>
    </dgm:fillClrLst>
    <dgm:linClrLst meth="repeat">
      <a:schemeClr val="accent4"/>
    </dgm:linClrLst>
    <dgm:effectClrLst/>
    <dgm:txLinClrLst/>
    <dgm:txFillClrLst meth="repeat">
      <a:schemeClr val="dk1"/>
    </dgm:txFillClrLst>
    <dgm:txEffectClrLst/>
  </dgm:styleLbl>
  <dgm:styleLbl name="solidBgAcc1">
    <dgm:fillClrLst meth="repeat">
      <a:schemeClr val="lt1"/>
    </dgm:fillClrLst>
    <dgm:linClrLst meth="repeat">
      <a:schemeClr val="accent4"/>
    </dgm:linClrLst>
    <dgm:effectClrLst/>
    <dgm:txLinClrLst/>
    <dgm:txFillClrLst meth="repeat">
      <a:schemeClr val="dk1"/>
    </dgm:txFillClrLst>
    <dgm:txEffectClrLst/>
  </dgm:styleLbl>
  <dgm:styleLbl name="fgAccFollowNode1">
    <dgm:fillClrLst meth="repeat">
      <a:schemeClr val="lt1">
        <a:alpha val="90000"/>
        <a:tint val="40000"/>
      </a:schemeClr>
    </dgm:fillClrLst>
    <dgm:linClrLst meth="repeat">
      <a:schemeClr val="accent4">
        <a:alpha val="90000"/>
      </a:schemeClr>
    </dgm:linClrLst>
    <dgm:effectClrLst/>
    <dgm:txLinClrLst/>
    <dgm:txFillClrLst meth="repeat">
      <a:schemeClr val="dk1"/>
    </dgm:txFillClrLst>
    <dgm:txEffectClrLst/>
  </dgm:styleLbl>
  <dgm:styleLbl name="alignAccFollowNode1">
    <dgm:fillClrLst meth="repeat">
      <a:schemeClr val="lt1">
        <a:alpha val="90000"/>
        <a:tint val="40000"/>
      </a:schemeClr>
    </dgm:fillClrLst>
    <dgm:linClrLst meth="repeat">
      <a:schemeClr val="accent4">
        <a:alpha val="90000"/>
      </a:schemeClr>
    </dgm:linClrLst>
    <dgm:effectClrLst/>
    <dgm:txLinClrLst/>
    <dgm:txFillClrLst meth="repeat">
      <a:schemeClr val="dk1"/>
    </dgm:txFillClrLst>
    <dgm:txEffectClrLst/>
  </dgm:styleLbl>
  <dgm:styleLbl name="bgAccFollowNode1">
    <dgm:fillClrLst meth="repeat">
      <a:schemeClr val="lt1">
        <a:alpha val="90000"/>
        <a:tint val="40000"/>
      </a:schemeClr>
    </dgm:fillClrLst>
    <dgm:linClrLst meth="repeat">
      <a:schemeClr val="accent4">
        <a:alpha val="90000"/>
      </a:schemeClr>
    </dgm:linClrLst>
    <dgm:effectClrLst/>
    <dgm:txLinClrLst/>
    <dgm:txFillClrLst meth="repeat">
      <a:schemeClr val="dk1"/>
    </dgm:txFillClrLst>
    <dgm:txEffectClrLst/>
  </dgm:styleLbl>
  <dgm:styleLbl name="fgAcc0">
    <dgm:fillClrLst meth="repeat">
      <a:schemeClr val="accent4">
        <a:alpha val="90000"/>
        <a:tint val="40000"/>
      </a:schemeClr>
    </dgm:fillClrLst>
    <dgm:linClrLst meth="repeat">
      <a:schemeClr val="accent4"/>
    </dgm:linClrLst>
    <dgm:effectClrLst/>
    <dgm:txLinClrLst/>
    <dgm:txFillClrLst meth="repeat">
      <a:schemeClr val="dk1"/>
    </dgm:txFillClrLst>
    <dgm:txEffectClrLst/>
  </dgm:styleLbl>
  <dgm:styleLbl name="fgAcc2">
    <dgm:fillClrLst meth="repeat">
      <a:schemeClr val="accent4">
        <a:alpha val="90000"/>
        <a:tint val="40000"/>
      </a:schemeClr>
    </dgm:fillClrLst>
    <dgm:linClrLst meth="repeat">
      <a:schemeClr val="accent4"/>
    </dgm:linClrLst>
    <dgm:effectClrLst/>
    <dgm:txLinClrLst/>
    <dgm:txFillClrLst meth="repeat">
      <a:schemeClr val="dk1"/>
    </dgm:txFillClrLst>
    <dgm:txEffectClrLst/>
  </dgm:styleLbl>
  <dgm:styleLbl name="fgAcc3">
    <dgm:fillClrLst meth="repeat">
      <a:schemeClr val="accent4">
        <a:alpha val="90000"/>
        <a:tint val="40000"/>
      </a:schemeClr>
    </dgm:fillClrLst>
    <dgm:linClrLst meth="repeat">
      <a:schemeClr val="accent4"/>
    </dgm:linClrLst>
    <dgm:effectClrLst/>
    <dgm:txLinClrLst/>
    <dgm:txFillClrLst meth="repeat">
      <a:schemeClr val="dk1"/>
    </dgm:txFillClrLst>
    <dgm:txEffectClrLst/>
  </dgm:styleLbl>
  <dgm:styleLbl name="fgAcc4">
    <dgm:fillClrLst meth="repeat">
      <a:schemeClr val="accent4">
        <a:alpha val="90000"/>
        <a:tint val="40000"/>
      </a:schemeClr>
    </dgm:fillClrLst>
    <dgm:linClrLst meth="repeat">
      <a:schemeClr val="accent4"/>
    </dgm:linClrLst>
    <dgm:effectClrLst/>
    <dgm:txLinClrLst/>
    <dgm:txFillClrLst meth="repeat">
      <a:schemeClr val="dk1"/>
    </dgm:txFillClrLst>
    <dgm:txEffectClrLst/>
  </dgm:styleLbl>
  <dgm:styleLbl name="bgShp">
    <dgm:fillClrLst meth="repeat">
      <a:schemeClr val="accent4">
        <a:tint val="40000"/>
      </a:schemeClr>
    </dgm:fillClrLst>
    <dgm:linClrLst meth="repeat">
      <a:schemeClr val="accent4"/>
    </dgm:linClrLst>
    <dgm:effectClrLst/>
    <dgm:txLinClrLst/>
    <dgm:txFillClrLst meth="repeat">
      <a:schemeClr val="dk1"/>
    </dgm:txFillClrLst>
    <dgm:txEffectClrLst/>
  </dgm:styleLbl>
  <dgm:styleLbl name="dkBgShp">
    <dgm:fillClrLst meth="repeat">
      <a:schemeClr val="accent4">
        <a:shade val="80000"/>
      </a:schemeClr>
    </dgm:fillClrLst>
    <dgm:linClrLst meth="repeat">
      <a:schemeClr val="accent4"/>
    </dgm:linClrLst>
    <dgm:effectClrLst/>
    <dgm:txLinClrLst/>
    <dgm:txFillClrLst meth="repeat">
      <a:schemeClr val="lt1"/>
    </dgm:txFillClrLst>
    <dgm:txEffectClrLst/>
  </dgm:styleLbl>
  <dgm:styleLbl name="trBgShp">
    <dgm:fillClrLst meth="repeat">
      <a:schemeClr val="accent4">
        <a:tint val="50000"/>
        <a:alpha val="40000"/>
      </a:schemeClr>
    </dgm:fillClrLst>
    <dgm:linClrLst meth="repeat">
      <a:schemeClr val="accent4"/>
    </dgm:linClrLst>
    <dgm:effectClrLst/>
    <dgm:txLinClrLst/>
    <dgm:txFillClrLst meth="repeat">
      <a:schemeClr val="lt1"/>
    </dgm:txFillClrLst>
    <dgm:txEffectClrLst/>
  </dgm:styleLbl>
  <dgm:styleLbl name="fgShp">
    <dgm:fillClrLst meth="repeat">
      <a:schemeClr val="accent4">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xml><?xml version="1.0" encoding="utf-8"?>
<dgm:colorsDef xmlns:dgm="http://schemas.openxmlformats.org/drawingml/2006/diagram" xmlns:a="http://schemas.openxmlformats.org/drawingml/2006/main" uniqueId="urn:microsoft.com/office/officeart/2005/8/colors/accent4_5">
  <dgm:title val=""/>
  <dgm:desc val=""/>
  <dgm:catLst>
    <dgm:cat type="accent4" pri="11500"/>
  </dgm:catLst>
  <dgm:styleLbl name="node0">
    <dgm:fillClrLst meth="cycle">
      <a:schemeClr val="accent4">
        <a:alpha val="80000"/>
      </a:schemeClr>
    </dgm:fillClrLst>
    <dgm:linClrLst meth="repeat">
      <a:schemeClr val="lt1"/>
    </dgm:linClrLst>
    <dgm:effectClrLst/>
    <dgm:txLinClrLst/>
    <dgm:txFillClrLst/>
    <dgm:txEffectClrLst/>
  </dgm:styleLbl>
  <dgm:styleLbl name="node1">
    <dgm:fillClrLst>
      <a:schemeClr val="accent4">
        <a:alpha val="90000"/>
      </a:schemeClr>
      <a:schemeClr val="accent4">
        <a:alpha val="50000"/>
      </a:schemeClr>
    </dgm:fillClrLst>
    <dgm:linClrLst meth="repeat">
      <a:schemeClr val="lt1"/>
    </dgm:linClrLst>
    <dgm:effectClrLst/>
    <dgm:txLinClrLst/>
    <dgm:txFillClrLst/>
    <dgm:txEffectClrLst/>
  </dgm:styleLbl>
  <dgm:styleLbl name="alignNode1">
    <dgm:fillClrLst>
      <a:schemeClr val="accent4">
        <a:alpha val="90000"/>
      </a:schemeClr>
      <a:schemeClr val="accent4">
        <a:alpha val="50000"/>
      </a:schemeClr>
    </dgm:fillClrLst>
    <dgm:linClrLst>
      <a:schemeClr val="accent4">
        <a:alpha val="90000"/>
      </a:schemeClr>
      <a:schemeClr val="accent4">
        <a:alpha val="50000"/>
      </a:schemeClr>
    </dgm:linClrLst>
    <dgm:effectClrLst/>
    <dgm:txLinClrLst/>
    <dgm:txFillClrLst/>
    <dgm:txEffectClrLst/>
  </dgm:styleLbl>
  <dgm:styleLbl name="lnNode1">
    <dgm:fillClrLst>
      <a:schemeClr val="accent4">
        <a:shade val="90000"/>
      </a:schemeClr>
      <a:schemeClr val="accent4">
        <a:alpha val="50000"/>
        <a:tint val="50000"/>
      </a:schemeClr>
    </dgm:fillClrLst>
    <dgm:linClrLst meth="repeat">
      <a:schemeClr val="lt1"/>
    </dgm:linClrLst>
    <dgm:effectClrLst/>
    <dgm:txLinClrLst/>
    <dgm:txFillClrLst/>
    <dgm:txEffectClrLst/>
  </dgm:styleLbl>
  <dgm:styleLbl name="vennNode1">
    <dgm:fillClrLst>
      <a:schemeClr val="accent4">
        <a:shade val="80000"/>
        <a:alpha val="50000"/>
      </a:schemeClr>
      <a:schemeClr val="accent4">
        <a:alpha val="80000"/>
      </a:schemeClr>
    </dgm:fillClrLst>
    <dgm:linClrLst meth="repeat">
      <a:schemeClr val="lt1"/>
    </dgm:linClrLst>
    <dgm:effectClrLst/>
    <dgm:txLinClrLst/>
    <dgm:txFillClrLst/>
    <dgm:txEffectClrLst/>
  </dgm:styleLbl>
  <dgm:styleLbl name="node2">
    <dgm:fillClrLst>
      <a:schemeClr val="accent4">
        <a:alpha val="70000"/>
      </a:schemeClr>
    </dgm:fillClrLst>
    <dgm:linClrLst meth="repeat">
      <a:schemeClr val="lt1"/>
    </dgm:linClrLst>
    <dgm:effectClrLst/>
    <dgm:txLinClrLst/>
    <dgm:txFillClrLst/>
    <dgm:txEffectClrLst/>
  </dgm:styleLbl>
  <dgm:styleLbl name="node3">
    <dgm:fillClrLst>
      <a:schemeClr val="accent4">
        <a:alpha val="50000"/>
      </a:schemeClr>
    </dgm:fillClrLst>
    <dgm:linClrLst meth="repeat">
      <a:schemeClr val="lt1"/>
    </dgm:linClrLst>
    <dgm:effectClrLst/>
    <dgm:txLinClrLst/>
    <dgm:txFillClrLst/>
    <dgm:txEffectClrLst/>
  </dgm:styleLbl>
  <dgm:styleLbl name="node4">
    <dgm:fillClrLst>
      <a:schemeClr val="accent4">
        <a:alpha val="30000"/>
      </a:schemeClr>
    </dgm:fillClrLst>
    <dgm:linClrLst meth="repeat">
      <a:schemeClr val="lt1"/>
    </dgm:linClrLst>
    <dgm:effectClrLst/>
    <dgm:txLinClrLst/>
    <dgm:txFillClrLst/>
    <dgm:txEffectClrLst/>
  </dgm:styleLbl>
  <dgm:styleLbl name="fgImgPlace1">
    <dgm:fillClrLst>
      <a:schemeClr val="accent4">
        <a:tint val="50000"/>
        <a:alpha val="90000"/>
      </a:schemeClr>
      <a:schemeClr val="accent4">
        <a:tint val="20000"/>
        <a:alpha val="50000"/>
      </a:schemeClr>
    </dgm:fillClrLst>
    <dgm:linClrLst meth="repeat">
      <a:schemeClr val="lt1"/>
    </dgm:linClrLst>
    <dgm:effectClrLst/>
    <dgm:txLinClrLst/>
    <dgm:txFillClrLst meth="repeat">
      <a:schemeClr val="lt1"/>
    </dgm:txFillClrLst>
    <dgm:txEffectClrLst/>
  </dgm:styleLbl>
  <dgm:styleLbl name="alignImgPlace1">
    <dgm:fillClrLst>
      <a:schemeClr val="accent4">
        <a:tint val="50000"/>
      </a:schemeClr>
      <a:schemeClr val="accent4">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4">
        <a:tint val="50000"/>
      </a:schemeClr>
      <a:schemeClr val="accent4">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4">
        <a:shade val="90000"/>
      </a:schemeClr>
      <a:schemeClr val="accent4">
        <a:tint val="50000"/>
      </a:schemeClr>
    </dgm:fillClrLst>
    <dgm:linClrLst>
      <a:schemeClr val="accent4">
        <a:shade val="90000"/>
      </a:schemeClr>
      <a:schemeClr val="accent4">
        <a:tint val="50000"/>
      </a:schemeClr>
    </dgm:linClrLst>
    <dgm:effectClrLst/>
    <dgm:txLinClrLst/>
    <dgm:txFillClrLst/>
    <dgm:txEffectClrLst/>
  </dgm:styleLbl>
  <dgm:styleLbl name="fgSibTrans2D1">
    <dgm:fillClrLst>
      <a:schemeClr val="accent4">
        <a:shade val="90000"/>
      </a:schemeClr>
      <a:schemeClr val="accent4">
        <a:tint val="50000"/>
      </a:schemeClr>
    </dgm:fillClrLst>
    <dgm:linClrLst>
      <a:schemeClr val="accent4">
        <a:shade val="90000"/>
      </a:schemeClr>
      <a:schemeClr val="accent4">
        <a:tint val="50000"/>
      </a:schemeClr>
    </dgm:linClrLst>
    <dgm:effectClrLst/>
    <dgm:txLinClrLst/>
    <dgm:txFillClrLst/>
    <dgm:txEffectClrLst/>
  </dgm:styleLbl>
  <dgm:styleLbl name="bgSibTrans2D1">
    <dgm:fillClrLst>
      <a:schemeClr val="accent4">
        <a:shade val="90000"/>
      </a:schemeClr>
      <a:schemeClr val="accent4">
        <a:tint val="50000"/>
      </a:schemeClr>
    </dgm:fillClrLst>
    <dgm:linClrLst>
      <a:schemeClr val="accent4">
        <a:shade val="90000"/>
      </a:schemeClr>
      <a:schemeClr val="accent4">
        <a:tint val="50000"/>
      </a:schemeClr>
    </dgm:linClrLst>
    <dgm:effectClrLst/>
    <dgm:txLinClrLst/>
    <dgm:txFillClrLst/>
    <dgm:txEffectClrLst/>
  </dgm:styleLbl>
  <dgm:styleLbl name="sibTrans1D1">
    <dgm:fillClrLst>
      <a:schemeClr val="accent4">
        <a:shade val="90000"/>
      </a:schemeClr>
      <a:schemeClr val="accent4">
        <a:tint val="50000"/>
      </a:schemeClr>
    </dgm:fillClrLst>
    <dgm:linClrLst>
      <a:schemeClr val="accent4">
        <a:shade val="90000"/>
      </a:schemeClr>
      <a:schemeClr val="accent4">
        <a:tint val="50000"/>
      </a:schemeClr>
    </dgm:linClrLst>
    <dgm:effectClrLst/>
    <dgm:txLinClrLst/>
    <dgm:txFillClrLst meth="repeat">
      <a:schemeClr val="tx1"/>
    </dgm:txFillClrLst>
    <dgm:txEffectClrLst/>
  </dgm:styleLbl>
  <dgm:styleLbl name="callout">
    <dgm:fillClrLst meth="repeat">
      <a:schemeClr val="accent4"/>
    </dgm:fillClrLst>
    <dgm:linClrLst meth="repeat">
      <a:schemeClr val="accent4"/>
    </dgm:linClrLst>
    <dgm:effectClrLst/>
    <dgm:txLinClrLst/>
    <dgm:txFillClrLst meth="repeat">
      <a:schemeClr val="tx1"/>
    </dgm:txFillClrLst>
    <dgm:txEffectClrLst/>
  </dgm:styleLbl>
  <dgm:styleLbl name="asst0">
    <dgm:fillClrLst meth="repeat">
      <a:schemeClr val="accent4">
        <a:alpha val="90000"/>
      </a:schemeClr>
    </dgm:fillClrLst>
    <dgm:linClrLst meth="repeat">
      <a:schemeClr val="lt1"/>
    </dgm:linClrLst>
    <dgm:effectClrLst/>
    <dgm:txLinClrLst/>
    <dgm:txFillClrLst/>
    <dgm:txEffectClrLst/>
  </dgm:styleLbl>
  <dgm:styleLbl name="asst1">
    <dgm:fillClrLst meth="repeat">
      <a:schemeClr val="accent4">
        <a:alpha val="90000"/>
      </a:schemeClr>
    </dgm:fillClrLst>
    <dgm:linClrLst meth="repeat">
      <a:schemeClr val="lt1"/>
    </dgm:linClrLst>
    <dgm:effectClrLst/>
    <dgm:txLinClrLst/>
    <dgm:txFillClrLst/>
    <dgm:txEffectClrLst/>
  </dgm:styleLbl>
  <dgm:styleLbl name="asst2">
    <dgm:fillClrLst>
      <a:schemeClr val="accent4">
        <a:alpha val="90000"/>
      </a:schemeClr>
    </dgm:fillClrLst>
    <dgm:linClrLst meth="repeat">
      <a:schemeClr val="lt1"/>
    </dgm:linClrLst>
    <dgm:effectClrLst/>
    <dgm:txLinClrLst/>
    <dgm:txFillClrLst/>
    <dgm:txEffectClrLst/>
  </dgm:styleLbl>
  <dgm:styleLbl name="asst3">
    <dgm:fillClrLst>
      <a:schemeClr val="accent4">
        <a:alpha val="70000"/>
      </a:schemeClr>
    </dgm:fillClrLst>
    <dgm:linClrLst meth="repeat">
      <a:schemeClr val="lt1"/>
    </dgm:linClrLst>
    <dgm:effectClrLst/>
    <dgm:txLinClrLst/>
    <dgm:txFillClrLst/>
    <dgm:txEffectClrLst/>
  </dgm:styleLbl>
  <dgm:styleLbl name="asst4">
    <dgm:fillClrLst>
      <a:schemeClr val="accent4">
        <a:alpha val="50000"/>
      </a:schemeClr>
    </dgm:fillClrLst>
    <dgm:linClrLst meth="repeat">
      <a:schemeClr val="lt1"/>
    </dgm:linClrLst>
    <dgm:effectClrLst/>
    <dgm:txLinClrLst/>
    <dgm:txFillClrLst/>
    <dgm:txEffectClrLst/>
  </dgm:styleLbl>
  <dgm:styleLbl name="parChTrans2D1">
    <dgm:fillClrLst meth="repeat">
      <a:schemeClr val="accent4">
        <a:shade val="80000"/>
      </a:schemeClr>
    </dgm:fillClrLst>
    <dgm:linClrLst meth="repeat">
      <a:schemeClr val="accent4">
        <a:shade val="80000"/>
      </a:schemeClr>
    </dgm:linClrLst>
    <dgm:effectClrLst/>
    <dgm:txLinClrLst/>
    <dgm:txFillClrLst/>
    <dgm:txEffectClrLst/>
  </dgm:styleLbl>
  <dgm:styleLbl name="parChTrans2D2">
    <dgm:fillClrLst meth="repeat">
      <a:schemeClr val="accent4">
        <a:tint val="90000"/>
      </a:schemeClr>
    </dgm:fillClrLst>
    <dgm:linClrLst meth="repeat">
      <a:schemeClr val="accent4">
        <a:tint val="90000"/>
      </a:schemeClr>
    </dgm:linClrLst>
    <dgm:effectClrLst/>
    <dgm:txLinClrLst/>
    <dgm:txFillClrLst/>
    <dgm:txEffectClrLst/>
  </dgm:styleLbl>
  <dgm:styleLbl name="parChTrans2D3">
    <dgm:fillClrLst meth="repeat">
      <a:schemeClr val="accent4">
        <a:tint val="70000"/>
      </a:schemeClr>
    </dgm:fillClrLst>
    <dgm:linClrLst meth="repeat">
      <a:schemeClr val="accent4">
        <a:tint val="70000"/>
      </a:schemeClr>
    </dgm:linClrLst>
    <dgm:effectClrLst/>
    <dgm:txLinClrLst/>
    <dgm:txFillClrLst/>
    <dgm:txEffectClrLst/>
  </dgm:styleLbl>
  <dgm:styleLbl name="parChTrans2D4">
    <dgm:fillClrLst meth="repeat">
      <a:schemeClr val="accent4">
        <a:tint val="50000"/>
      </a:schemeClr>
    </dgm:fillClrLst>
    <dgm:linClrLst meth="repeat">
      <a:schemeClr val="accent4">
        <a:tint val="50000"/>
      </a:schemeClr>
    </dgm:linClrLst>
    <dgm:effectClrLst/>
    <dgm:txLinClrLst/>
    <dgm:txFillClrLst meth="repeat">
      <a:schemeClr val="dk1"/>
    </dgm:txFillClrLst>
    <dgm:txEffectClrLst/>
  </dgm:styleLbl>
  <dgm:styleLbl name="parChTrans1D1">
    <dgm:fillClrLst meth="repeat">
      <a:schemeClr val="accent4">
        <a:shade val="80000"/>
      </a:schemeClr>
    </dgm:fillClrLst>
    <dgm:linClrLst meth="repeat">
      <a:schemeClr val="accent4">
        <a:shade val="80000"/>
      </a:schemeClr>
    </dgm:linClrLst>
    <dgm:effectClrLst/>
    <dgm:txLinClrLst/>
    <dgm:txFillClrLst meth="repeat">
      <a:schemeClr val="tx1"/>
    </dgm:txFillClrLst>
    <dgm:txEffectClrLst/>
  </dgm:styleLbl>
  <dgm:styleLbl name="parChTrans1D2">
    <dgm:fillClrLst meth="repeat">
      <a:schemeClr val="accent4">
        <a:tint val="90000"/>
      </a:schemeClr>
    </dgm:fillClrLst>
    <dgm:linClrLst meth="repeat">
      <a:schemeClr val="accent4">
        <a:tint val="90000"/>
      </a:schemeClr>
    </dgm:linClrLst>
    <dgm:effectClrLst/>
    <dgm:txLinClrLst/>
    <dgm:txFillClrLst meth="repeat">
      <a:schemeClr val="tx1"/>
    </dgm:txFillClrLst>
    <dgm:txEffectClrLst/>
  </dgm:styleLbl>
  <dgm:styleLbl name="parChTrans1D3">
    <dgm:fillClrLst meth="repeat">
      <a:schemeClr val="accent4">
        <a:tint val="70000"/>
      </a:schemeClr>
    </dgm:fillClrLst>
    <dgm:linClrLst meth="repeat">
      <a:schemeClr val="accent4">
        <a:tint val="70000"/>
      </a:schemeClr>
    </dgm:linClrLst>
    <dgm:effectClrLst/>
    <dgm:txLinClrLst/>
    <dgm:txFillClrLst meth="repeat">
      <a:schemeClr val="tx1"/>
    </dgm:txFillClrLst>
    <dgm:txEffectClrLst/>
  </dgm:styleLbl>
  <dgm:styleLbl name="parChTrans1D4">
    <dgm:fillClrLst meth="repeat">
      <a:schemeClr val="accent4">
        <a:tint val="50000"/>
      </a:schemeClr>
    </dgm:fillClrLst>
    <dgm:linClrLst meth="repeat">
      <a:schemeClr val="accent4">
        <a:tint val="50000"/>
      </a:schemeClr>
    </dgm:linClrLst>
    <dgm:effectClrLst/>
    <dgm:txLinClrLst/>
    <dgm:txFillClrLst meth="repeat">
      <a:schemeClr val="tx1"/>
    </dgm:txFillClrLst>
    <dgm:txEffectClrLst/>
  </dgm:styleLbl>
  <dgm:styleLbl name="fgAcc1">
    <dgm:fillClrLst meth="repeat">
      <a:schemeClr val="lt1">
        <a:alpha val="90000"/>
      </a:schemeClr>
    </dgm:fillClrLst>
    <dgm:linClrLst>
      <a:schemeClr val="accent4">
        <a:alpha val="90000"/>
      </a:schemeClr>
      <a:schemeClr val="accent4">
        <a:alpha val="50000"/>
      </a:schemeClr>
    </dgm:linClrLst>
    <dgm:effectClrLst/>
    <dgm:txLinClrLst/>
    <dgm:txFillClrLst meth="repeat">
      <a:schemeClr val="dk1"/>
    </dgm:txFillClrLst>
    <dgm:txEffectClrLst/>
  </dgm:styleLbl>
  <dgm:styleLbl name="conFgAcc1">
    <dgm:fillClrLst meth="repeat">
      <a:schemeClr val="lt1">
        <a:alpha val="90000"/>
      </a:schemeClr>
    </dgm:fillClrLst>
    <dgm:linClrLst>
      <a:schemeClr val="accent4">
        <a:alpha val="90000"/>
      </a:schemeClr>
      <a:schemeClr val="accent4">
        <a:alpha val="50000"/>
      </a:schemeClr>
    </dgm:linClrLst>
    <dgm:effectClrLst/>
    <dgm:txLinClrLst/>
    <dgm:txFillClrLst meth="repeat">
      <a:schemeClr val="dk1"/>
    </dgm:txFillClrLst>
    <dgm:txEffectClrLst/>
  </dgm:styleLbl>
  <dgm:styleLbl name="alignAcc1">
    <dgm:fillClrLst meth="repeat">
      <a:schemeClr val="lt1">
        <a:alpha val="90000"/>
      </a:schemeClr>
    </dgm:fillClrLst>
    <dgm:linClrLst>
      <a:schemeClr val="accent4">
        <a:alpha val="90000"/>
      </a:schemeClr>
      <a:schemeClr val="accent4">
        <a:alpha val="50000"/>
      </a:schemeClr>
    </dgm:linClrLst>
    <dgm:effectClrLst/>
    <dgm:txLinClrLst/>
    <dgm:txFillClrLst meth="repeat">
      <a:schemeClr val="dk1"/>
    </dgm:txFillClrLst>
    <dgm:txEffectClrLst/>
  </dgm:styleLbl>
  <dgm:styleLbl name="trAlignAcc1">
    <dgm:fillClrLst meth="repeat">
      <a:schemeClr val="lt1">
        <a:alpha val="40000"/>
      </a:schemeClr>
    </dgm:fillClrLst>
    <dgm:linClrLst>
      <a:schemeClr val="accent4">
        <a:alpha val="90000"/>
      </a:schemeClr>
      <a:schemeClr val="accent4">
        <a:alpha val="50000"/>
      </a:schemeClr>
    </dgm:linClrLst>
    <dgm:effectClrLst/>
    <dgm:txLinClrLst/>
    <dgm:txFillClrLst meth="repeat">
      <a:schemeClr val="dk1"/>
    </dgm:txFillClrLst>
    <dgm:txEffectClrLst/>
  </dgm:styleLbl>
  <dgm:styleLbl name="bgAcc1">
    <dgm:fillClrLst meth="repeat">
      <a:schemeClr val="lt1">
        <a:alpha val="90000"/>
      </a:schemeClr>
    </dgm:fillClrLst>
    <dgm:linClrLst>
      <a:schemeClr val="accent4">
        <a:alpha val="90000"/>
      </a:schemeClr>
      <a:schemeClr val="accent4">
        <a:alpha val="50000"/>
      </a:schemeClr>
    </dgm:linClrLst>
    <dgm:effectClrLst/>
    <dgm:txLinClrLst/>
    <dgm:txFillClrLst meth="repeat">
      <a:schemeClr val="dk1"/>
    </dgm:txFillClrLst>
    <dgm:txEffectClrLst/>
  </dgm:styleLbl>
  <dgm:styleLbl name="solidFgAcc1">
    <dgm:fillClrLst meth="repeat">
      <a:schemeClr val="lt1"/>
    </dgm:fillClrLst>
    <dgm:linClrLst>
      <a:schemeClr val="accent4">
        <a:alpha val="90000"/>
      </a:schemeClr>
      <a:schemeClr val="accent4">
        <a:alpha val="50000"/>
      </a:schemeClr>
    </dgm:linClrLst>
    <dgm:effectClrLst/>
    <dgm:txLinClrLst/>
    <dgm:txFillClrLst meth="repeat">
      <a:schemeClr val="dk1"/>
    </dgm:txFillClrLst>
    <dgm:txEffectClrLst/>
  </dgm:styleLbl>
  <dgm:styleLbl name="solidAlignAcc1">
    <dgm:fillClrLst meth="repeat">
      <a:schemeClr val="lt1"/>
    </dgm:fillClrLst>
    <dgm:linClrLst meth="repeat">
      <a:schemeClr val="accent4"/>
    </dgm:linClrLst>
    <dgm:effectClrLst/>
    <dgm:txLinClrLst/>
    <dgm:txFillClrLst meth="repeat">
      <a:schemeClr val="dk1"/>
    </dgm:txFillClrLst>
    <dgm:txEffectClrLst/>
  </dgm:styleLbl>
  <dgm:styleLbl name="solidBgAcc1">
    <dgm:fillClrLst meth="repeat">
      <a:schemeClr val="lt1"/>
    </dgm:fillClrLst>
    <dgm:linClrLst meth="repeat">
      <a:schemeClr val="accent4"/>
    </dgm:linClrLst>
    <dgm:effectClrLst/>
    <dgm:txLinClrLst/>
    <dgm:txFillClrLst meth="repeat">
      <a:schemeClr val="dk1"/>
    </dgm:txFillClrLst>
    <dgm:txEffectClrLst/>
  </dgm:styleLbl>
  <dgm:styleLbl name="fgAccFollowNode1">
    <dgm:fillClrLst>
      <a:schemeClr val="accent4">
        <a:alpha val="90000"/>
        <a:tint val="40000"/>
      </a:schemeClr>
      <a:schemeClr val="accent4">
        <a:alpha val="50000"/>
        <a:tint val="40000"/>
      </a:schemeClr>
    </dgm:fillClrLst>
    <dgm:linClrLst meth="repeat">
      <a:schemeClr val="accent4">
        <a:alpha val="90000"/>
        <a:tint val="40000"/>
      </a:schemeClr>
    </dgm:linClrLst>
    <dgm:effectClrLst/>
    <dgm:txLinClrLst/>
    <dgm:txFillClrLst meth="repeat">
      <a:schemeClr val="dk1"/>
    </dgm:txFillClrLst>
    <dgm:txEffectClrLst/>
  </dgm:styleLbl>
  <dgm:styleLbl name="alignAccFollowNode1">
    <dgm:fillClrLst meth="repeat">
      <a:schemeClr val="accent4">
        <a:alpha val="90000"/>
        <a:tint val="40000"/>
      </a:schemeClr>
    </dgm:fillClrLst>
    <dgm:linClrLst meth="repeat">
      <a:schemeClr val="accent4">
        <a:alpha val="90000"/>
        <a:tint val="40000"/>
      </a:schemeClr>
    </dgm:linClrLst>
    <dgm:effectClrLst/>
    <dgm:txLinClrLst/>
    <dgm:txFillClrLst meth="repeat">
      <a:schemeClr val="dk1"/>
    </dgm:txFillClrLst>
    <dgm:txEffectClrLst/>
  </dgm:styleLbl>
  <dgm:styleLbl name="bgAccFollowNode1">
    <dgm:fillClrLst meth="repeat">
      <a:schemeClr val="accent4">
        <a:alpha val="90000"/>
        <a:tint val="40000"/>
      </a:schemeClr>
    </dgm:fillClrLst>
    <dgm:linClrLst meth="repeat">
      <a:schemeClr val="lt1"/>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4">
        <a:shade val="80000"/>
      </a:schemeClr>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4">
        <a:tint val="90000"/>
      </a:schemeClr>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4">
        <a:tint val="70000"/>
      </a:schemeClr>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4">
        <a:tint val="50000"/>
      </a:schemeClr>
    </dgm:linClrLst>
    <dgm:effectClrLst/>
    <dgm:txLinClrLst/>
    <dgm:txFillClrLst meth="repeat">
      <a:schemeClr val="dk1"/>
    </dgm:txFillClrLst>
    <dgm:txEffectClrLst/>
  </dgm:styleLbl>
  <dgm:styleLbl name="bgShp">
    <dgm:fillClrLst meth="repeat">
      <a:schemeClr val="accent4">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4">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4">
        <a:tint val="50000"/>
        <a:alpha val="40000"/>
      </a:schemeClr>
    </dgm:fillClrLst>
    <dgm:linClrLst meth="repeat">
      <a:schemeClr val="accent4"/>
    </dgm:linClrLst>
    <dgm:effectClrLst/>
    <dgm:txLinClrLst/>
    <dgm:txFillClrLst meth="repeat">
      <a:schemeClr val="lt1"/>
    </dgm:txFillClrLst>
    <dgm:txEffectClrLst/>
  </dgm:styleLbl>
  <dgm:styleLbl name="fgShp">
    <dgm:fillClrLst meth="repeat">
      <a:schemeClr val="accent4">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3.xml><?xml version="1.0" encoding="utf-8"?>
<dgm:colorsDef xmlns:dgm="http://schemas.openxmlformats.org/drawingml/2006/diagram" xmlns:a="http://schemas.openxmlformats.org/drawingml/2006/main" uniqueId="urn:microsoft.com/office/officeart/2005/8/colors/accent4_5">
  <dgm:title val=""/>
  <dgm:desc val=""/>
  <dgm:catLst>
    <dgm:cat type="accent4" pri="11500"/>
  </dgm:catLst>
  <dgm:styleLbl name="node0">
    <dgm:fillClrLst meth="cycle">
      <a:schemeClr val="accent4">
        <a:alpha val="80000"/>
      </a:schemeClr>
    </dgm:fillClrLst>
    <dgm:linClrLst meth="repeat">
      <a:schemeClr val="lt1"/>
    </dgm:linClrLst>
    <dgm:effectClrLst/>
    <dgm:txLinClrLst/>
    <dgm:txFillClrLst/>
    <dgm:txEffectClrLst/>
  </dgm:styleLbl>
  <dgm:styleLbl name="node1">
    <dgm:fillClrLst>
      <a:schemeClr val="accent4">
        <a:alpha val="90000"/>
      </a:schemeClr>
      <a:schemeClr val="accent4">
        <a:alpha val="50000"/>
      </a:schemeClr>
    </dgm:fillClrLst>
    <dgm:linClrLst meth="repeat">
      <a:schemeClr val="lt1"/>
    </dgm:linClrLst>
    <dgm:effectClrLst/>
    <dgm:txLinClrLst/>
    <dgm:txFillClrLst/>
    <dgm:txEffectClrLst/>
  </dgm:styleLbl>
  <dgm:styleLbl name="alignNode1">
    <dgm:fillClrLst>
      <a:schemeClr val="accent4">
        <a:alpha val="90000"/>
      </a:schemeClr>
      <a:schemeClr val="accent4">
        <a:alpha val="50000"/>
      </a:schemeClr>
    </dgm:fillClrLst>
    <dgm:linClrLst>
      <a:schemeClr val="accent4">
        <a:alpha val="90000"/>
      </a:schemeClr>
      <a:schemeClr val="accent4">
        <a:alpha val="50000"/>
      </a:schemeClr>
    </dgm:linClrLst>
    <dgm:effectClrLst/>
    <dgm:txLinClrLst/>
    <dgm:txFillClrLst/>
    <dgm:txEffectClrLst/>
  </dgm:styleLbl>
  <dgm:styleLbl name="lnNode1">
    <dgm:fillClrLst>
      <a:schemeClr val="accent4">
        <a:shade val="90000"/>
      </a:schemeClr>
      <a:schemeClr val="accent4">
        <a:alpha val="50000"/>
        <a:tint val="50000"/>
      </a:schemeClr>
    </dgm:fillClrLst>
    <dgm:linClrLst meth="repeat">
      <a:schemeClr val="lt1"/>
    </dgm:linClrLst>
    <dgm:effectClrLst/>
    <dgm:txLinClrLst/>
    <dgm:txFillClrLst/>
    <dgm:txEffectClrLst/>
  </dgm:styleLbl>
  <dgm:styleLbl name="vennNode1">
    <dgm:fillClrLst>
      <a:schemeClr val="accent4">
        <a:shade val="80000"/>
        <a:alpha val="50000"/>
      </a:schemeClr>
      <a:schemeClr val="accent4">
        <a:alpha val="80000"/>
      </a:schemeClr>
    </dgm:fillClrLst>
    <dgm:linClrLst meth="repeat">
      <a:schemeClr val="lt1"/>
    </dgm:linClrLst>
    <dgm:effectClrLst/>
    <dgm:txLinClrLst/>
    <dgm:txFillClrLst/>
    <dgm:txEffectClrLst/>
  </dgm:styleLbl>
  <dgm:styleLbl name="node2">
    <dgm:fillClrLst>
      <a:schemeClr val="accent4">
        <a:alpha val="70000"/>
      </a:schemeClr>
    </dgm:fillClrLst>
    <dgm:linClrLst meth="repeat">
      <a:schemeClr val="lt1"/>
    </dgm:linClrLst>
    <dgm:effectClrLst/>
    <dgm:txLinClrLst/>
    <dgm:txFillClrLst/>
    <dgm:txEffectClrLst/>
  </dgm:styleLbl>
  <dgm:styleLbl name="node3">
    <dgm:fillClrLst>
      <a:schemeClr val="accent4">
        <a:alpha val="50000"/>
      </a:schemeClr>
    </dgm:fillClrLst>
    <dgm:linClrLst meth="repeat">
      <a:schemeClr val="lt1"/>
    </dgm:linClrLst>
    <dgm:effectClrLst/>
    <dgm:txLinClrLst/>
    <dgm:txFillClrLst/>
    <dgm:txEffectClrLst/>
  </dgm:styleLbl>
  <dgm:styleLbl name="node4">
    <dgm:fillClrLst>
      <a:schemeClr val="accent4">
        <a:alpha val="30000"/>
      </a:schemeClr>
    </dgm:fillClrLst>
    <dgm:linClrLst meth="repeat">
      <a:schemeClr val="lt1"/>
    </dgm:linClrLst>
    <dgm:effectClrLst/>
    <dgm:txLinClrLst/>
    <dgm:txFillClrLst/>
    <dgm:txEffectClrLst/>
  </dgm:styleLbl>
  <dgm:styleLbl name="fgImgPlace1">
    <dgm:fillClrLst>
      <a:schemeClr val="accent4">
        <a:tint val="50000"/>
        <a:alpha val="90000"/>
      </a:schemeClr>
      <a:schemeClr val="accent4">
        <a:tint val="20000"/>
        <a:alpha val="50000"/>
      </a:schemeClr>
    </dgm:fillClrLst>
    <dgm:linClrLst meth="repeat">
      <a:schemeClr val="lt1"/>
    </dgm:linClrLst>
    <dgm:effectClrLst/>
    <dgm:txLinClrLst/>
    <dgm:txFillClrLst meth="repeat">
      <a:schemeClr val="lt1"/>
    </dgm:txFillClrLst>
    <dgm:txEffectClrLst/>
  </dgm:styleLbl>
  <dgm:styleLbl name="alignImgPlace1">
    <dgm:fillClrLst>
      <a:schemeClr val="accent4">
        <a:tint val="50000"/>
      </a:schemeClr>
      <a:schemeClr val="accent4">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4">
        <a:tint val="50000"/>
      </a:schemeClr>
      <a:schemeClr val="accent4">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4">
        <a:shade val="90000"/>
      </a:schemeClr>
      <a:schemeClr val="accent4">
        <a:tint val="50000"/>
      </a:schemeClr>
    </dgm:fillClrLst>
    <dgm:linClrLst>
      <a:schemeClr val="accent4">
        <a:shade val="90000"/>
      </a:schemeClr>
      <a:schemeClr val="accent4">
        <a:tint val="50000"/>
      </a:schemeClr>
    </dgm:linClrLst>
    <dgm:effectClrLst/>
    <dgm:txLinClrLst/>
    <dgm:txFillClrLst/>
    <dgm:txEffectClrLst/>
  </dgm:styleLbl>
  <dgm:styleLbl name="fgSibTrans2D1">
    <dgm:fillClrLst>
      <a:schemeClr val="accent4">
        <a:shade val="90000"/>
      </a:schemeClr>
      <a:schemeClr val="accent4">
        <a:tint val="50000"/>
      </a:schemeClr>
    </dgm:fillClrLst>
    <dgm:linClrLst>
      <a:schemeClr val="accent4">
        <a:shade val="90000"/>
      </a:schemeClr>
      <a:schemeClr val="accent4">
        <a:tint val="50000"/>
      </a:schemeClr>
    </dgm:linClrLst>
    <dgm:effectClrLst/>
    <dgm:txLinClrLst/>
    <dgm:txFillClrLst/>
    <dgm:txEffectClrLst/>
  </dgm:styleLbl>
  <dgm:styleLbl name="bgSibTrans2D1">
    <dgm:fillClrLst>
      <a:schemeClr val="accent4">
        <a:shade val="90000"/>
      </a:schemeClr>
      <a:schemeClr val="accent4">
        <a:tint val="50000"/>
      </a:schemeClr>
    </dgm:fillClrLst>
    <dgm:linClrLst>
      <a:schemeClr val="accent4">
        <a:shade val="90000"/>
      </a:schemeClr>
      <a:schemeClr val="accent4">
        <a:tint val="50000"/>
      </a:schemeClr>
    </dgm:linClrLst>
    <dgm:effectClrLst/>
    <dgm:txLinClrLst/>
    <dgm:txFillClrLst/>
    <dgm:txEffectClrLst/>
  </dgm:styleLbl>
  <dgm:styleLbl name="sibTrans1D1">
    <dgm:fillClrLst>
      <a:schemeClr val="accent4">
        <a:shade val="90000"/>
      </a:schemeClr>
      <a:schemeClr val="accent4">
        <a:tint val="50000"/>
      </a:schemeClr>
    </dgm:fillClrLst>
    <dgm:linClrLst>
      <a:schemeClr val="accent4">
        <a:shade val="90000"/>
      </a:schemeClr>
      <a:schemeClr val="accent4">
        <a:tint val="50000"/>
      </a:schemeClr>
    </dgm:linClrLst>
    <dgm:effectClrLst/>
    <dgm:txLinClrLst/>
    <dgm:txFillClrLst meth="repeat">
      <a:schemeClr val="tx1"/>
    </dgm:txFillClrLst>
    <dgm:txEffectClrLst/>
  </dgm:styleLbl>
  <dgm:styleLbl name="callout">
    <dgm:fillClrLst meth="repeat">
      <a:schemeClr val="accent4"/>
    </dgm:fillClrLst>
    <dgm:linClrLst meth="repeat">
      <a:schemeClr val="accent4"/>
    </dgm:linClrLst>
    <dgm:effectClrLst/>
    <dgm:txLinClrLst/>
    <dgm:txFillClrLst meth="repeat">
      <a:schemeClr val="tx1"/>
    </dgm:txFillClrLst>
    <dgm:txEffectClrLst/>
  </dgm:styleLbl>
  <dgm:styleLbl name="asst0">
    <dgm:fillClrLst meth="repeat">
      <a:schemeClr val="accent4">
        <a:alpha val="90000"/>
      </a:schemeClr>
    </dgm:fillClrLst>
    <dgm:linClrLst meth="repeat">
      <a:schemeClr val="lt1"/>
    </dgm:linClrLst>
    <dgm:effectClrLst/>
    <dgm:txLinClrLst/>
    <dgm:txFillClrLst/>
    <dgm:txEffectClrLst/>
  </dgm:styleLbl>
  <dgm:styleLbl name="asst1">
    <dgm:fillClrLst meth="repeat">
      <a:schemeClr val="accent4">
        <a:alpha val="90000"/>
      </a:schemeClr>
    </dgm:fillClrLst>
    <dgm:linClrLst meth="repeat">
      <a:schemeClr val="lt1"/>
    </dgm:linClrLst>
    <dgm:effectClrLst/>
    <dgm:txLinClrLst/>
    <dgm:txFillClrLst/>
    <dgm:txEffectClrLst/>
  </dgm:styleLbl>
  <dgm:styleLbl name="asst2">
    <dgm:fillClrLst>
      <a:schemeClr val="accent4">
        <a:alpha val="90000"/>
      </a:schemeClr>
    </dgm:fillClrLst>
    <dgm:linClrLst meth="repeat">
      <a:schemeClr val="lt1"/>
    </dgm:linClrLst>
    <dgm:effectClrLst/>
    <dgm:txLinClrLst/>
    <dgm:txFillClrLst/>
    <dgm:txEffectClrLst/>
  </dgm:styleLbl>
  <dgm:styleLbl name="asst3">
    <dgm:fillClrLst>
      <a:schemeClr val="accent4">
        <a:alpha val="70000"/>
      </a:schemeClr>
    </dgm:fillClrLst>
    <dgm:linClrLst meth="repeat">
      <a:schemeClr val="lt1"/>
    </dgm:linClrLst>
    <dgm:effectClrLst/>
    <dgm:txLinClrLst/>
    <dgm:txFillClrLst/>
    <dgm:txEffectClrLst/>
  </dgm:styleLbl>
  <dgm:styleLbl name="asst4">
    <dgm:fillClrLst>
      <a:schemeClr val="accent4">
        <a:alpha val="50000"/>
      </a:schemeClr>
    </dgm:fillClrLst>
    <dgm:linClrLst meth="repeat">
      <a:schemeClr val="lt1"/>
    </dgm:linClrLst>
    <dgm:effectClrLst/>
    <dgm:txLinClrLst/>
    <dgm:txFillClrLst/>
    <dgm:txEffectClrLst/>
  </dgm:styleLbl>
  <dgm:styleLbl name="parChTrans2D1">
    <dgm:fillClrLst meth="repeat">
      <a:schemeClr val="accent4">
        <a:shade val="80000"/>
      </a:schemeClr>
    </dgm:fillClrLst>
    <dgm:linClrLst meth="repeat">
      <a:schemeClr val="accent4">
        <a:shade val="80000"/>
      </a:schemeClr>
    </dgm:linClrLst>
    <dgm:effectClrLst/>
    <dgm:txLinClrLst/>
    <dgm:txFillClrLst/>
    <dgm:txEffectClrLst/>
  </dgm:styleLbl>
  <dgm:styleLbl name="parChTrans2D2">
    <dgm:fillClrLst meth="repeat">
      <a:schemeClr val="accent4">
        <a:tint val="90000"/>
      </a:schemeClr>
    </dgm:fillClrLst>
    <dgm:linClrLst meth="repeat">
      <a:schemeClr val="accent4">
        <a:tint val="90000"/>
      </a:schemeClr>
    </dgm:linClrLst>
    <dgm:effectClrLst/>
    <dgm:txLinClrLst/>
    <dgm:txFillClrLst/>
    <dgm:txEffectClrLst/>
  </dgm:styleLbl>
  <dgm:styleLbl name="parChTrans2D3">
    <dgm:fillClrLst meth="repeat">
      <a:schemeClr val="accent4">
        <a:tint val="70000"/>
      </a:schemeClr>
    </dgm:fillClrLst>
    <dgm:linClrLst meth="repeat">
      <a:schemeClr val="accent4">
        <a:tint val="70000"/>
      </a:schemeClr>
    </dgm:linClrLst>
    <dgm:effectClrLst/>
    <dgm:txLinClrLst/>
    <dgm:txFillClrLst/>
    <dgm:txEffectClrLst/>
  </dgm:styleLbl>
  <dgm:styleLbl name="parChTrans2D4">
    <dgm:fillClrLst meth="repeat">
      <a:schemeClr val="accent4">
        <a:tint val="50000"/>
      </a:schemeClr>
    </dgm:fillClrLst>
    <dgm:linClrLst meth="repeat">
      <a:schemeClr val="accent4">
        <a:tint val="50000"/>
      </a:schemeClr>
    </dgm:linClrLst>
    <dgm:effectClrLst/>
    <dgm:txLinClrLst/>
    <dgm:txFillClrLst meth="repeat">
      <a:schemeClr val="dk1"/>
    </dgm:txFillClrLst>
    <dgm:txEffectClrLst/>
  </dgm:styleLbl>
  <dgm:styleLbl name="parChTrans1D1">
    <dgm:fillClrLst meth="repeat">
      <a:schemeClr val="accent4">
        <a:shade val="80000"/>
      </a:schemeClr>
    </dgm:fillClrLst>
    <dgm:linClrLst meth="repeat">
      <a:schemeClr val="accent4">
        <a:shade val="80000"/>
      </a:schemeClr>
    </dgm:linClrLst>
    <dgm:effectClrLst/>
    <dgm:txLinClrLst/>
    <dgm:txFillClrLst meth="repeat">
      <a:schemeClr val="tx1"/>
    </dgm:txFillClrLst>
    <dgm:txEffectClrLst/>
  </dgm:styleLbl>
  <dgm:styleLbl name="parChTrans1D2">
    <dgm:fillClrLst meth="repeat">
      <a:schemeClr val="accent4">
        <a:tint val="90000"/>
      </a:schemeClr>
    </dgm:fillClrLst>
    <dgm:linClrLst meth="repeat">
      <a:schemeClr val="accent4">
        <a:tint val="90000"/>
      </a:schemeClr>
    </dgm:linClrLst>
    <dgm:effectClrLst/>
    <dgm:txLinClrLst/>
    <dgm:txFillClrLst meth="repeat">
      <a:schemeClr val="tx1"/>
    </dgm:txFillClrLst>
    <dgm:txEffectClrLst/>
  </dgm:styleLbl>
  <dgm:styleLbl name="parChTrans1D3">
    <dgm:fillClrLst meth="repeat">
      <a:schemeClr val="accent4">
        <a:tint val="70000"/>
      </a:schemeClr>
    </dgm:fillClrLst>
    <dgm:linClrLst meth="repeat">
      <a:schemeClr val="accent4">
        <a:tint val="70000"/>
      </a:schemeClr>
    </dgm:linClrLst>
    <dgm:effectClrLst/>
    <dgm:txLinClrLst/>
    <dgm:txFillClrLst meth="repeat">
      <a:schemeClr val="tx1"/>
    </dgm:txFillClrLst>
    <dgm:txEffectClrLst/>
  </dgm:styleLbl>
  <dgm:styleLbl name="parChTrans1D4">
    <dgm:fillClrLst meth="repeat">
      <a:schemeClr val="accent4">
        <a:tint val="50000"/>
      </a:schemeClr>
    </dgm:fillClrLst>
    <dgm:linClrLst meth="repeat">
      <a:schemeClr val="accent4">
        <a:tint val="50000"/>
      </a:schemeClr>
    </dgm:linClrLst>
    <dgm:effectClrLst/>
    <dgm:txLinClrLst/>
    <dgm:txFillClrLst meth="repeat">
      <a:schemeClr val="tx1"/>
    </dgm:txFillClrLst>
    <dgm:txEffectClrLst/>
  </dgm:styleLbl>
  <dgm:styleLbl name="fgAcc1">
    <dgm:fillClrLst meth="repeat">
      <a:schemeClr val="lt1">
        <a:alpha val="90000"/>
      </a:schemeClr>
    </dgm:fillClrLst>
    <dgm:linClrLst>
      <a:schemeClr val="accent4">
        <a:alpha val="90000"/>
      </a:schemeClr>
      <a:schemeClr val="accent4">
        <a:alpha val="50000"/>
      </a:schemeClr>
    </dgm:linClrLst>
    <dgm:effectClrLst/>
    <dgm:txLinClrLst/>
    <dgm:txFillClrLst meth="repeat">
      <a:schemeClr val="dk1"/>
    </dgm:txFillClrLst>
    <dgm:txEffectClrLst/>
  </dgm:styleLbl>
  <dgm:styleLbl name="conFgAcc1">
    <dgm:fillClrLst meth="repeat">
      <a:schemeClr val="lt1">
        <a:alpha val="90000"/>
      </a:schemeClr>
    </dgm:fillClrLst>
    <dgm:linClrLst>
      <a:schemeClr val="accent4">
        <a:alpha val="90000"/>
      </a:schemeClr>
      <a:schemeClr val="accent4">
        <a:alpha val="50000"/>
      </a:schemeClr>
    </dgm:linClrLst>
    <dgm:effectClrLst/>
    <dgm:txLinClrLst/>
    <dgm:txFillClrLst meth="repeat">
      <a:schemeClr val="dk1"/>
    </dgm:txFillClrLst>
    <dgm:txEffectClrLst/>
  </dgm:styleLbl>
  <dgm:styleLbl name="alignAcc1">
    <dgm:fillClrLst meth="repeat">
      <a:schemeClr val="lt1">
        <a:alpha val="90000"/>
      </a:schemeClr>
    </dgm:fillClrLst>
    <dgm:linClrLst>
      <a:schemeClr val="accent4">
        <a:alpha val="90000"/>
      </a:schemeClr>
      <a:schemeClr val="accent4">
        <a:alpha val="50000"/>
      </a:schemeClr>
    </dgm:linClrLst>
    <dgm:effectClrLst/>
    <dgm:txLinClrLst/>
    <dgm:txFillClrLst meth="repeat">
      <a:schemeClr val="dk1"/>
    </dgm:txFillClrLst>
    <dgm:txEffectClrLst/>
  </dgm:styleLbl>
  <dgm:styleLbl name="trAlignAcc1">
    <dgm:fillClrLst meth="repeat">
      <a:schemeClr val="lt1">
        <a:alpha val="40000"/>
      </a:schemeClr>
    </dgm:fillClrLst>
    <dgm:linClrLst>
      <a:schemeClr val="accent4">
        <a:alpha val="90000"/>
      </a:schemeClr>
      <a:schemeClr val="accent4">
        <a:alpha val="50000"/>
      </a:schemeClr>
    </dgm:linClrLst>
    <dgm:effectClrLst/>
    <dgm:txLinClrLst/>
    <dgm:txFillClrLst meth="repeat">
      <a:schemeClr val="dk1"/>
    </dgm:txFillClrLst>
    <dgm:txEffectClrLst/>
  </dgm:styleLbl>
  <dgm:styleLbl name="bgAcc1">
    <dgm:fillClrLst meth="repeat">
      <a:schemeClr val="lt1">
        <a:alpha val="90000"/>
      </a:schemeClr>
    </dgm:fillClrLst>
    <dgm:linClrLst>
      <a:schemeClr val="accent4">
        <a:alpha val="90000"/>
      </a:schemeClr>
      <a:schemeClr val="accent4">
        <a:alpha val="50000"/>
      </a:schemeClr>
    </dgm:linClrLst>
    <dgm:effectClrLst/>
    <dgm:txLinClrLst/>
    <dgm:txFillClrLst meth="repeat">
      <a:schemeClr val="dk1"/>
    </dgm:txFillClrLst>
    <dgm:txEffectClrLst/>
  </dgm:styleLbl>
  <dgm:styleLbl name="solidFgAcc1">
    <dgm:fillClrLst meth="repeat">
      <a:schemeClr val="lt1"/>
    </dgm:fillClrLst>
    <dgm:linClrLst>
      <a:schemeClr val="accent4">
        <a:alpha val="90000"/>
      </a:schemeClr>
      <a:schemeClr val="accent4">
        <a:alpha val="50000"/>
      </a:schemeClr>
    </dgm:linClrLst>
    <dgm:effectClrLst/>
    <dgm:txLinClrLst/>
    <dgm:txFillClrLst meth="repeat">
      <a:schemeClr val="dk1"/>
    </dgm:txFillClrLst>
    <dgm:txEffectClrLst/>
  </dgm:styleLbl>
  <dgm:styleLbl name="solidAlignAcc1">
    <dgm:fillClrLst meth="repeat">
      <a:schemeClr val="lt1"/>
    </dgm:fillClrLst>
    <dgm:linClrLst meth="repeat">
      <a:schemeClr val="accent4"/>
    </dgm:linClrLst>
    <dgm:effectClrLst/>
    <dgm:txLinClrLst/>
    <dgm:txFillClrLst meth="repeat">
      <a:schemeClr val="dk1"/>
    </dgm:txFillClrLst>
    <dgm:txEffectClrLst/>
  </dgm:styleLbl>
  <dgm:styleLbl name="solidBgAcc1">
    <dgm:fillClrLst meth="repeat">
      <a:schemeClr val="lt1"/>
    </dgm:fillClrLst>
    <dgm:linClrLst meth="repeat">
      <a:schemeClr val="accent4"/>
    </dgm:linClrLst>
    <dgm:effectClrLst/>
    <dgm:txLinClrLst/>
    <dgm:txFillClrLst meth="repeat">
      <a:schemeClr val="dk1"/>
    </dgm:txFillClrLst>
    <dgm:txEffectClrLst/>
  </dgm:styleLbl>
  <dgm:styleLbl name="fgAccFollowNode1">
    <dgm:fillClrLst>
      <a:schemeClr val="accent4">
        <a:alpha val="90000"/>
        <a:tint val="40000"/>
      </a:schemeClr>
      <a:schemeClr val="accent4">
        <a:alpha val="50000"/>
        <a:tint val="40000"/>
      </a:schemeClr>
    </dgm:fillClrLst>
    <dgm:linClrLst meth="repeat">
      <a:schemeClr val="accent4">
        <a:alpha val="90000"/>
        <a:tint val="40000"/>
      </a:schemeClr>
    </dgm:linClrLst>
    <dgm:effectClrLst/>
    <dgm:txLinClrLst/>
    <dgm:txFillClrLst meth="repeat">
      <a:schemeClr val="dk1"/>
    </dgm:txFillClrLst>
    <dgm:txEffectClrLst/>
  </dgm:styleLbl>
  <dgm:styleLbl name="alignAccFollowNode1">
    <dgm:fillClrLst meth="repeat">
      <a:schemeClr val="accent4">
        <a:alpha val="90000"/>
        <a:tint val="40000"/>
      </a:schemeClr>
    </dgm:fillClrLst>
    <dgm:linClrLst meth="repeat">
      <a:schemeClr val="accent4">
        <a:alpha val="90000"/>
        <a:tint val="40000"/>
      </a:schemeClr>
    </dgm:linClrLst>
    <dgm:effectClrLst/>
    <dgm:txLinClrLst/>
    <dgm:txFillClrLst meth="repeat">
      <a:schemeClr val="dk1"/>
    </dgm:txFillClrLst>
    <dgm:txEffectClrLst/>
  </dgm:styleLbl>
  <dgm:styleLbl name="bgAccFollowNode1">
    <dgm:fillClrLst meth="repeat">
      <a:schemeClr val="accent4">
        <a:alpha val="90000"/>
        <a:tint val="40000"/>
      </a:schemeClr>
    </dgm:fillClrLst>
    <dgm:linClrLst meth="repeat">
      <a:schemeClr val="lt1"/>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4">
        <a:shade val="80000"/>
      </a:schemeClr>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4">
        <a:tint val="90000"/>
      </a:schemeClr>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4">
        <a:tint val="70000"/>
      </a:schemeClr>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4">
        <a:tint val="50000"/>
      </a:schemeClr>
    </dgm:linClrLst>
    <dgm:effectClrLst/>
    <dgm:txLinClrLst/>
    <dgm:txFillClrLst meth="repeat">
      <a:schemeClr val="dk1"/>
    </dgm:txFillClrLst>
    <dgm:txEffectClrLst/>
  </dgm:styleLbl>
  <dgm:styleLbl name="bgShp">
    <dgm:fillClrLst meth="repeat">
      <a:schemeClr val="accent4">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4">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4">
        <a:tint val="50000"/>
        <a:alpha val="40000"/>
      </a:schemeClr>
    </dgm:fillClrLst>
    <dgm:linClrLst meth="repeat">
      <a:schemeClr val="accent4"/>
    </dgm:linClrLst>
    <dgm:effectClrLst/>
    <dgm:txLinClrLst/>
    <dgm:txFillClrLst meth="repeat">
      <a:schemeClr val="lt1"/>
    </dgm:txFillClrLst>
    <dgm:txEffectClrLst/>
  </dgm:styleLbl>
  <dgm:styleLbl name="fgShp">
    <dgm:fillClrLst meth="repeat">
      <a:schemeClr val="accent4">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4.xml><?xml version="1.0" encoding="utf-8"?>
<dgm:colorsDef xmlns:dgm="http://schemas.openxmlformats.org/drawingml/2006/diagram" xmlns:a="http://schemas.openxmlformats.org/drawingml/2006/main" uniqueId="urn:microsoft.com/office/officeart/2005/8/colors/accent4_1">
  <dgm:title val=""/>
  <dgm:desc val=""/>
  <dgm:catLst>
    <dgm:cat type="accent4" pri="11100"/>
  </dgm:catLst>
  <dgm:styleLbl name="node0">
    <dgm:fillClrLst meth="repeat">
      <a:schemeClr val="lt1"/>
    </dgm:fillClrLst>
    <dgm:linClrLst meth="repeat">
      <a:schemeClr val="accent4">
        <a:shade val="80000"/>
      </a:schemeClr>
    </dgm:linClrLst>
    <dgm:effectClrLst/>
    <dgm:txLinClrLst/>
    <dgm:txFillClrLst meth="repeat">
      <a:schemeClr val="dk1"/>
    </dgm:txFillClrLst>
    <dgm:txEffectClrLst/>
  </dgm:styleLbl>
  <dgm:styleLbl name="node1">
    <dgm:fillClrLst meth="repeat">
      <a:schemeClr val="lt1"/>
    </dgm:fillClrLst>
    <dgm:linClrLst meth="repeat">
      <a:schemeClr val="accent4">
        <a:shade val="80000"/>
      </a:schemeClr>
    </dgm:linClrLst>
    <dgm:effectClrLst/>
    <dgm:txLinClrLst/>
    <dgm:txFillClrLst meth="repeat">
      <a:schemeClr val="dk1"/>
    </dgm:txFillClrLst>
    <dgm:txEffectClrLst/>
  </dgm:styleLbl>
  <dgm:styleLbl name="alignNode1">
    <dgm:fillClrLst meth="repeat">
      <a:schemeClr val="lt1"/>
    </dgm:fillClrLst>
    <dgm:linClrLst meth="repeat">
      <a:schemeClr val="accent4">
        <a:shade val="80000"/>
      </a:schemeClr>
    </dgm:linClrLst>
    <dgm:effectClrLst/>
    <dgm:txLinClrLst/>
    <dgm:txFillClrLst meth="repeat">
      <a:schemeClr val="dk1"/>
    </dgm:txFillClrLst>
    <dgm:txEffectClrLst/>
  </dgm:styleLbl>
  <dgm:styleLbl name="lnNode1">
    <dgm:fillClrLst meth="repeat">
      <a:schemeClr val="lt1"/>
    </dgm:fillClrLst>
    <dgm:linClrLst meth="repeat">
      <a:schemeClr val="accent4">
        <a:shade val="80000"/>
      </a:schemeClr>
    </dgm:linClrLst>
    <dgm:effectClrLst/>
    <dgm:txLinClrLst/>
    <dgm:txFillClrLst meth="repeat">
      <a:schemeClr val="dk1"/>
    </dgm:txFillClrLst>
    <dgm:txEffectClrLst/>
  </dgm:styleLbl>
  <dgm:styleLbl name="vennNode1">
    <dgm:fillClrLst meth="repeat">
      <a:schemeClr val="lt1">
        <a:alpha val="50000"/>
      </a:schemeClr>
    </dgm:fillClrLst>
    <dgm:linClrLst meth="repeat">
      <a:schemeClr val="accent4">
        <a:shade val="80000"/>
      </a:schemeClr>
    </dgm:linClrLst>
    <dgm:effectClrLst/>
    <dgm:txLinClrLst/>
    <dgm:txFillClrLst/>
    <dgm:txEffectClrLst/>
  </dgm:styleLbl>
  <dgm:styleLbl name="node2">
    <dgm:fillClrLst meth="repeat">
      <a:schemeClr val="lt1"/>
    </dgm:fillClrLst>
    <dgm:linClrLst meth="repeat">
      <a:schemeClr val="accent4">
        <a:shade val="80000"/>
      </a:schemeClr>
    </dgm:linClrLst>
    <dgm:effectClrLst/>
    <dgm:txLinClrLst/>
    <dgm:txFillClrLst meth="repeat">
      <a:schemeClr val="dk1"/>
    </dgm:txFillClrLst>
    <dgm:txEffectClrLst/>
  </dgm:styleLbl>
  <dgm:styleLbl name="node3">
    <dgm:fillClrLst meth="repeat">
      <a:schemeClr val="lt1"/>
    </dgm:fillClrLst>
    <dgm:linClrLst meth="repeat">
      <a:schemeClr val="accent4">
        <a:shade val="80000"/>
      </a:schemeClr>
    </dgm:linClrLst>
    <dgm:effectClrLst/>
    <dgm:txLinClrLst/>
    <dgm:txFillClrLst meth="repeat">
      <a:schemeClr val="dk1"/>
    </dgm:txFillClrLst>
    <dgm:txEffectClrLst/>
  </dgm:styleLbl>
  <dgm:styleLbl name="node4">
    <dgm:fillClrLst meth="repeat">
      <a:schemeClr val="lt1"/>
    </dgm:fillClrLst>
    <dgm:linClrLst meth="repeat">
      <a:schemeClr val="accent4">
        <a:shade val="80000"/>
      </a:schemeClr>
    </dgm:linClrLst>
    <dgm:effectClrLst/>
    <dgm:txLinClrLst/>
    <dgm:txFillClrLst meth="repeat">
      <a:schemeClr val="dk1"/>
    </dgm:txFillClrLst>
    <dgm:txEffectClrLst/>
  </dgm:styleLbl>
  <dgm:styleLbl name="fgImgPlace1">
    <dgm:fillClrLst meth="repeat">
      <a:schemeClr val="accent4">
        <a:tint val="40000"/>
      </a:schemeClr>
    </dgm:fillClrLst>
    <dgm:linClrLst meth="repeat">
      <a:schemeClr val="accent4">
        <a:shade val="80000"/>
      </a:schemeClr>
    </dgm:linClrLst>
    <dgm:effectClrLst/>
    <dgm:txLinClrLst/>
    <dgm:txFillClrLst meth="repeat">
      <a:schemeClr val="lt1"/>
    </dgm:txFillClrLst>
    <dgm:txEffectClrLst/>
  </dgm:styleLbl>
  <dgm:styleLbl name="alignImgPlace1">
    <dgm:fillClrLst meth="repeat">
      <a:schemeClr val="accent4">
        <a:tint val="40000"/>
      </a:schemeClr>
    </dgm:fillClrLst>
    <dgm:linClrLst meth="repeat">
      <a:schemeClr val="accent4">
        <a:shade val="80000"/>
      </a:schemeClr>
    </dgm:linClrLst>
    <dgm:effectClrLst/>
    <dgm:txLinClrLst/>
    <dgm:txFillClrLst meth="repeat">
      <a:schemeClr val="lt1"/>
    </dgm:txFillClrLst>
    <dgm:txEffectClrLst/>
  </dgm:styleLbl>
  <dgm:styleLbl name="bgImgPlace1">
    <dgm:fillClrLst meth="repeat">
      <a:schemeClr val="accent4">
        <a:tint val="40000"/>
      </a:schemeClr>
    </dgm:fillClrLst>
    <dgm:linClrLst meth="repeat">
      <a:schemeClr val="accent4">
        <a:shade val="80000"/>
      </a:schemeClr>
    </dgm:linClrLst>
    <dgm:effectClrLst/>
    <dgm:txLinClrLst/>
    <dgm:txFillClrLst meth="repeat">
      <a:schemeClr val="lt1"/>
    </dgm:txFillClrLst>
    <dgm:txEffectClrLst/>
  </dgm:styleLbl>
  <dgm:styleLbl name="sibTrans2D1">
    <dgm:fillClrLst meth="repeat">
      <a:schemeClr val="accent4">
        <a:tint val="60000"/>
      </a:schemeClr>
    </dgm:fillClrLst>
    <dgm:linClrLst meth="repeat">
      <a:schemeClr val="accent4">
        <a:tint val="60000"/>
      </a:schemeClr>
    </dgm:linClrLst>
    <dgm:effectClrLst/>
    <dgm:txLinClrLst/>
    <dgm:txFillClrLst meth="repeat">
      <a:schemeClr val="dk1"/>
    </dgm:txFillClrLst>
    <dgm:txEffectClrLst/>
  </dgm:styleLbl>
  <dgm:styleLbl name="fgSibTrans2D1">
    <dgm:fillClrLst meth="repeat">
      <a:schemeClr val="accent4">
        <a:tint val="60000"/>
      </a:schemeClr>
    </dgm:fillClrLst>
    <dgm:linClrLst meth="repeat">
      <a:schemeClr val="accent4">
        <a:tint val="60000"/>
      </a:schemeClr>
    </dgm:linClrLst>
    <dgm:effectClrLst/>
    <dgm:txLinClrLst/>
    <dgm:txFillClrLst meth="repeat">
      <a:schemeClr val="dk1"/>
    </dgm:txFillClrLst>
    <dgm:txEffectClrLst/>
  </dgm:styleLbl>
  <dgm:styleLbl name="bgSibTrans2D1">
    <dgm:fillClrLst meth="repeat">
      <a:schemeClr val="accent4">
        <a:tint val="60000"/>
      </a:schemeClr>
    </dgm:fillClrLst>
    <dgm:linClrLst meth="repeat">
      <a:schemeClr val="accent4">
        <a:tint val="60000"/>
      </a:schemeClr>
    </dgm:linClrLst>
    <dgm:effectClrLst/>
    <dgm:txLinClrLst/>
    <dgm:txFillClrLst meth="repeat">
      <a:schemeClr val="dk1"/>
    </dgm:txFillClrLst>
    <dgm:txEffectClrLst/>
  </dgm:styleLbl>
  <dgm:styleLbl name="sibTrans1D1">
    <dgm:fillClrLst meth="repeat">
      <a:schemeClr val="accent4"/>
    </dgm:fillClrLst>
    <dgm:linClrLst meth="repeat">
      <a:schemeClr val="accent4"/>
    </dgm:linClrLst>
    <dgm:effectClrLst/>
    <dgm:txLinClrLst/>
    <dgm:txFillClrLst meth="repeat">
      <a:schemeClr val="tx1"/>
    </dgm:txFillClrLst>
    <dgm:txEffectClrLst/>
  </dgm:styleLbl>
  <dgm:styleLbl name="callout">
    <dgm:fillClrLst meth="repeat">
      <a:schemeClr val="accent4"/>
    </dgm:fillClrLst>
    <dgm:linClrLst meth="repeat">
      <a:schemeClr val="accent4"/>
    </dgm:linClrLst>
    <dgm:effectClrLst/>
    <dgm:txLinClrLst/>
    <dgm:txFillClrLst meth="repeat">
      <a:schemeClr val="tx1"/>
    </dgm:txFillClrLst>
    <dgm:txEffectClrLst/>
  </dgm:styleLbl>
  <dgm:styleLbl name="asst0">
    <dgm:fillClrLst meth="repeat">
      <a:schemeClr val="lt1"/>
    </dgm:fillClrLst>
    <dgm:linClrLst meth="repeat">
      <a:schemeClr val="accent4">
        <a:shade val="80000"/>
      </a:schemeClr>
    </dgm:linClrLst>
    <dgm:effectClrLst/>
    <dgm:txLinClrLst/>
    <dgm:txFillClrLst meth="repeat">
      <a:schemeClr val="dk1"/>
    </dgm:txFillClrLst>
    <dgm:txEffectClrLst/>
  </dgm:styleLbl>
  <dgm:styleLbl name="asst1">
    <dgm:fillClrLst meth="repeat">
      <a:schemeClr val="lt1"/>
    </dgm:fillClrLst>
    <dgm:linClrLst meth="repeat">
      <a:schemeClr val="accent4">
        <a:shade val="80000"/>
      </a:schemeClr>
    </dgm:linClrLst>
    <dgm:effectClrLst/>
    <dgm:txLinClrLst/>
    <dgm:txFillClrLst meth="repeat">
      <a:schemeClr val="dk1"/>
    </dgm:txFillClrLst>
    <dgm:txEffectClrLst/>
  </dgm:styleLbl>
  <dgm:styleLbl name="asst2">
    <dgm:fillClrLst meth="repeat">
      <a:schemeClr val="lt1"/>
    </dgm:fillClrLst>
    <dgm:linClrLst meth="repeat">
      <a:schemeClr val="accent4">
        <a:shade val="80000"/>
      </a:schemeClr>
    </dgm:linClrLst>
    <dgm:effectClrLst/>
    <dgm:txLinClrLst/>
    <dgm:txFillClrLst meth="repeat">
      <a:schemeClr val="dk1"/>
    </dgm:txFillClrLst>
    <dgm:txEffectClrLst/>
  </dgm:styleLbl>
  <dgm:styleLbl name="asst3">
    <dgm:fillClrLst meth="repeat">
      <a:schemeClr val="lt1"/>
    </dgm:fillClrLst>
    <dgm:linClrLst meth="repeat">
      <a:schemeClr val="accent4">
        <a:shade val="80000"/>
      </a:schemeClr>
    </dgm:linClrLst>
    <dgm:effectClrLst/>
    <dgm:txLinClrLst/>
    <dgm:txFillClrLst meth="repeat">
      <a:schemeClr val="dk1"/>
    </dgm:txFillClrLst>
    <dgm:txEffectClrLst/>
  </dgm:styleLbl>
  <dgm:styleLbl name="asst4">
    <dgm:fillClrLst meth="repeat">
      <a:schemeClr val="lt1"/>
    </dgm:fillClrLst>
    <dgm:linClrLst meth="repeat">
      <a:schemeClr val="accent4">
        <a:shade val="80000"/>
      </a:schemeClr>
    </dgm:linClrLst>
    <dgm:effectClrLst/>
    <dgm:txLinClrLst/>
    <dgm:txFillClrLst meth="repeat">
      <a:schemeClr val="dk1"/>
    </dgm:txFillClrLst>
    <dgm:txEffectClrLst/>
  </dgm:styleLbl>
  <dgm:styleLbl name="parChTrans2D1">
    <dgm:fillClrLst meth="repeat">
      <a:schemeClr val="accent4">
        <a:tint val="60000"/>
      </a:schemeClr>
    </dgm:fillClrLst>
    <dgm:linClrLst meth="repeat">
      <a:schemeClr val="accent4">
        <a:tint val="60000"/>
      </a:schemeClr>
    </dgm:linClrLst>
    <dgm:effectClrLst/>
    <dgm:txLinClrLst/>
    <dgm:txFillClrLst/>
    <dgm:txEffectClrLst/>
  </dgm:styleLbl>
  <dgm:styleLbl name="parChTrans2D2">
    <dgm:fillClrLst meth="repeat">
      <a:schemeClr val="accent4"/>
    </dgm:fillClrLst>
    <dgm:linClrLst meth="repeat">
      <a:schemeClr val="accent4"/>
    </dgm:linClrLst>
    <dgm:effectClrLst/>
    <dgm:txLinClrLst/>
    <dgm:txFillClrLst/>
    <dgm:txEffectClrLst/>
  </dgm:styleLbl>
  <dgm:styleLbl name="parChTrans2D3">
    <dgm:fillClrLst meth="repeat">
      <a:schemeClr val="accent4"/>
    </dgm:fillClrLst>
    <dgm:linClrLst meth="repeat">
      <a:schemeClr val="accent4"/>
    </dgm:linClrLst>
    <dgm:effectClrLst/>
    <dgm:txLinClrLst/>
    <dgm:txFillClrLst/>
    <dgm:txEffectClrLst/>
  </dgm:styleLbl>
  <dgm:styleLbl name="parChTrans2D4">
    <dgm:fillClrLst meth="repeat">
      <a:schemeClr val="accent4"/>
    </dgm:fillClrLst>
    <dgm:linClrLst meth="repeat">
      <a:schemeClr val="accent4"/>
    </dgm:linClrLst>
    <dgm:effectClrLst/>
    <dgm:txLinClrLst/>
    <dgm:txFillClrLst meth="repeat">
      <a:schemeClr val="lt1"/>
    </dgm:txFillClrLst>
    <dgm:txEffectClrLst/>
  </dgm:styleLbl>
  <dgm:styleLbl name="parChTrans1D1">
    <dgm:fillClrLst meth="repeat">
      <a:schemeClr val="accent4"/>
    </dgm:fillClrLst>
    <dgm:linClrLst meth="repeat">
      <a:schemeClr val="accent4">
        <a:shade val="60000"/>
      </a:schemeClr>
    </dgm:linClrLst>
    <dgm:effectClrLst/>
    <dgm:txLinClrLst/>
    <dgm:txFillClrLst meth="repeat">
      <a:schemeClr val="tx1"/>
    </dgm:txFillClrLst>
    <dgm:txEffectClrLst/>
  </dgm:styleLbl>
  <dgm:styleLbl name="parChTrans1D2">
    <dgm:fillClrLst meth="repeat">
      <a:schemeClr val="accent4"/>
    </dgm:fillClrLst>
    <dgm:linClrLst meth="repeat">
      <a:schemeClr val="accent4">
        <a:shade val="60000"/>
      </a:schemeClr>
    </dgm:linClrLst>
    <dgm:effectClrLst/>
    <dgm:txLinClrLst/>
    <dgm:txFillClrLst meth="repeat">
      <a:schemeClr val="tx1"/>
    </dgm:txFillClrLst>
    <dgm:txEffectClrLst/>
  </dgm:styleLbl>
  <dgm:styleLbl name="parChTrans1D3">
    <dgm:fillClrLst meth="repeat">
      <a:schemeClr val="accent4"/>
    </dgm:fillClrLst>
    <dgm:linClrLst meth="repeat">
      <a:schemeClr val="accent4">
        <a:shade val="80000"/>
      </a:schemeClr>
    </dgm:linClrLst>
    <dgm:effectClrLst/>
    <dgm:txLinClrLst/>
    <dgm:txFillClrLst meth="repeat">
      <a:schemeClr val="tx1"/>
    </dgm:txFillClrLst>
    <dgm:txEffectClrLst/>
  </dgm:styleLbl>
  <dgm:styleLbl name="parChTrans1D4">
    <dgm:fillClrLst meth="repeat">
      <a:schemeClr val="accent4"/>
    </dgm:fillClrLst>
    <dgm:linClrLst meth="repeat">
      <a:schemeClr val="accent4">
        <a:shade val="80000"/>
      </a:schemeClr>
    </dgm:linClrLst>
    <dgm:effectClrLst/>
    <dgm:txLinClrLst/>
    <dgm:txFillClrLst meth="repeat">
      <a:schemeClr val="tx1"/>
    </dgm:txFillClrLst>
    <dgm:txEffectClrLst/>
  </dgm:styleLbl>
  <dgm:styleLbl name="fgAcc1">
    <dgm:fillClrLst meth="repeat">
      <a:schemeClr val="accent4">
        <a:alpha val="90000"/>
        <a:tint val="40000"/>
      </a:schemeClr>
    </dgm:fillClrLst>
    <dgm:linClrLst meth="repeat">
      <a:schemeClr val="accent4"/>
    </dgm:linClrLst>
    <dgm:effectClrLst/>
    <dgm:txLinClrLst/>
    <dgm:txFillClrLst meth="repeat">
      <a:schemeClr val="dk1"/>
    </dgm:txFillClrLst>
    <dgm:txEffectClrLst/>
  </dgm:styleLbl>
  <dgm:styleLbl name="conFgAcc1">
    <dgm:fillClrLst meth="repeat">
      <a:schemeClr val="accent4">
        <a:alpha val="90000"/>
        <a:tint val="40000"/>
      </a:schemeClr>
    </dgm:fillClrLst>
    <dgm:linClrLst meth="repeat">
      <a:schemeClr val="accent4"/>
    </dgm:linClrLst>
    <dgm:effectClrLst/>
    <dgm:txLinClrLst/>
    <dgm:txFillClrLst meth="repeat">
      <a:schemeClr val="dk1"/>
    </dgm:txFillClrLst>
    <dgm:txEffectClrLst/>
  </dgm:styleLbl>
  <dgm:styleLbl name="alignAcc1">
    <dgm:fillClrLst meth="repeat">
      <a:schemeClr val="accent4">
        <a:alpha val="90000"/>
        <a:tint val="40000"/>
      </a:schemeClr>
    </dgm:fillClrLst>
    <dgm:linClrLst meth="repeat">
      <a:schemeClr val="accent4"/>
    </dgm:linClrLst>
    <dgm:effectClrLst/>
    <dgm:txLinClrLst/>
    <dgm:txFillClrLst meth="repeat">
      <a:schemeClr val="dk1"/>
    </dgm:txFillClrLst>
    <dgm:txEffectClrLst/>
  </dgm:styleLbl>
  <dgm:styleLbl name="trAlignAcc1">
    <dgm:fillClrLst meth="repeat">
      <a:schemeClr val="accent4">
        <a:alpha val="40000"/>
        <a:tint val="40000"/>
      </a:schemeClr>
    </dgm:fillClrLst>
    <dgm:linClrLst meth="repeat">
      <a:schemeClr val="accent4"/>
    </dgm:linClrLst>
    <dgm:effectClrLst/>
    <dgm:txLinClrLst/>
    <dgm:txFillClrLst meth="repeat">
      <a:schemeClr val="dk1"/>
    </dgm:txFillClrLst>
    <dgm:txEffectClrLst/>
  </dgm:styleLbl>
  <dgm:styleLbl name="bgAcc1">
    <dgm:fillClrLst meth="repeat">
      <a:schemeClr val="accent4">
        <a:alpha val="90000"/>
        <a:tint val="40000"/>
      </a:schemeClr>
    </dgm:fillClrLst>
    <dgm:linClrLst meth="repeat">
      <a:schemeClr val="accent4"/>
    </dgm:linClrLst>
    <dgm:effectClrLst/>
    <dgm:txLinClrLst/>
    <dgm:txFillClrLst meth="repeat">
      <a:schemeClr val="dk1"/>
    </dgm:txFillClrLst>
    <dgm:txEffectClrLst/>
  </dgm:styleLbl>
  <dgm:styleLbl name="solidFgAcc1">
    <dgm:fillClrLst meth="repeat">
      <a:schemeClr val="lt1"/>
    </dgm:fillClrLst>
    <dgm:linClrLst meth="repeat">
      <a:schemeClr val="accent4"/>
    </dgm:linClrLst>
    <dgm:effectClrLst/>
    <dgm:txLinClrLst/>
    <dgm:txFillClrLst meth="repeat">
      <a:schemeClr val="dk1"/>
    </dgm:txFillClrLst>
    <dgm:txEffectClrLst/>
  </dgm:styleLbl>
  <dgm:styleLbl name="solidAlignAcc1">
    <dgm:fillClrLst meth="repeat">
      <a:schemeClr val="lt1"/>
    </dgm:fillClrLst>
    <dgm:linClrLst meth="repeat">
      <a:schemeClr val="accent4"/>
    </dgm:linClrLst>
    <dgm:effectClrLst/>
    <dgm:txLinClrLst/>
    <dgm:txFillClrLst meth="repeat">
      <a:schemeClr val="dk1"/>
    </dgm:txFillClrLst>
    <dgm:txEffectClrLst/>
  </dgm:styleLbl>
  <dgm:styleLbl name="solidBgAcc1">
    <dgm:fillClrLst meth="repeat">
      <a:schemeClr val="lt1"/>
    </dgm:fillClrLst>
    <dgm:linClrLst meth="repeat">
      <a:schemeClr val="accent4"/>
    </dgm:linClrLst>
    <dgm:effectClrLst/>
    <dgm:txLinClrLst/>
    <dgm:txFillClrLst meth="repeat">
      <a:schemeClr val="dk1"/>
    </dgm:txFillClrLst>
    <dgm:txEffectClrLst/>
  </dgm:styleLbl>
  <dgm:styleLbl name="fgAccFollowNode1">
    <dgm:fillClrLst meth="repeat">
      <a:schemeClr val="lt1">
        <a:alpha val="90000"/>
        <a:tint val="40000"/>
      </a:schemeClr>
    </dgm:fillClrLst>
    <dgm:linClrLst meth="repeat">
      <a:schemeClr val="accent4">
        <a:alpha val="90000"/>
      </a:schemeClr>
    </dgm:linClrLst>
    <dgm:effectClrLst/>
    <dgm:txLinClrLst/>
    <dgm:txFillClrLst meth="repeat">
      <a:schemeClr val="dk1"/>
    </dgm:txFillClrLst>
    <dgm:txEffectClrLst/>
  </dgm:styleLbl>
  <dgm:styleLbl name="alignAccFollowNode1">
    <dgm:fillClrLst meth="repeat">
      <a:schemeClr val="lt1">
        <a:alpha val="90000"/>
        <a:tint val="40000"/>
      </a:schemeClr>
    </dgm:fillClrLst>
    <dgm:linClrLst meth="repeat">
      <a:schemeClr val="accent4">
        <a:alpha val="90000"/>
      </a:schemeClr>
    </dgm:linClrLst>
    <dgm:effectClrLst/>
    <dgm:txLinClrLst/>
    <dgm:txFillClrLst meth="repeat">
      <a:schemeClr val="dk1"/>
    </dgm:txFillClrLst>
    <dgm:txEffectClrLst/>
  </dgm:styleLbl>
  <dgm:styleLbl name="bgAccFollowNode1">
    <dgm:fillClrLst meth="repeat">
      <a:schemeClr val="lt1">
        <a:alpha val="90000"/>
        <a:tint val="40000"/>
      </a:schemeClr>
    </dgm:fillClrLst>
    <dgm:linClrLst meth="repeat">
      <a:schemeClr val="accent4">
        <a:alpha val="90000"/>
      </a:schemeClr>
    </dgm:linClrLst>
    <dgm:effectClrLst/>
    <dgm:txLinClrLst/>
    <dgm:txFillClrLst meth="repeat">
      <a:schemeClr val="dk1"/>
    </dgm:txFillClrLst>
    <dgm:txEffectClrLst/>
  </dgm:styleLbl>
  <dgm:styleLbl name="fgAcc0">
    <dgm:fillClrLst meth="repeat">
      <a:schemeClr val="accent4">
        <a:alpha val="90000"/>
        <a:tint val="40000"/>
      </a:schemeClr>
    </dgm:fillClrLst>
    <dgm:linClrLst meth="repeat">
      <a:schemeClr val="accent4"/>
    </dgm:linClrLst>
    <dgm:effectClrLst/>
    <dgm:txLinClrLst/>
    <dgm:txFillClrLst meth="repeat">
      <a:schemeClr val="dk1"/>
    </dgm:txFillClrLst>
    <dgm:txEffectClrLst/>
  </dgm:styleLbl>
  <dgm:styleLbl name="fgAcc2">
    <dgm:fillClrLst meth="repeat">
      <a:schemeClr val="accent4">
        <a:alpha val="90000"/>
        <a:tint val="40000"/>
      </a:schemeClr>
    </dgm:fillClrLst>
    <dgm:linClrLst meth="repeat">
      <a:schemeClr val="accent4"/>
    </dgm:linClrLst>
    <dgm:effectClrLst/>
    <dgm:txLinClrLst/>
    <dgm:txFillClrLst meth="repeat">
      <a:schemeClr val="dk1"/>
    </dgm:txFillClrLst>
    <dgm:txEffectClrLst/>
  </dgm:styleLbl>
  <dgm:styleLbl name="fgAcc3">
    <dgm:fillClrLst meth="repeat">
      <a:schemeClr val="accent4">
        <a:alpha val="90000"/>
        <a:tint val="40000"/>
      </a:schemeClr>
    </dgm:fillClrLst>
    <dgm:linClrLst meth="repeat">
      <a:schemeClr val="accent4"/>
    </dgm:linClrLst>
    <dgm:effectClrLst/>
    <dgm:txLinClrLst/>
    <dgm:txFillClrLst meth="repeat">
      <a:schemeClr val="dk1"/>
    </dgm:txFillClrLst>
    <dgm:txEffectClrLst/>
  </dgm:styleLbl>
  <dgm:styleLbl name="fgAcc4">
    <dgm:fillClrLst meth="repeat">
      <a:schemeClr val="accent4">
        <a:alpha val="90000"/>
        <a:tint val="40000"/>
      </a:schemeClr>
    </dgm:fillClrLst>
    <dgm:linClrLst meth="repeat">
      <a:schemeClr val="accent4"/>
    </dgm:linClrLst>
    <dgm:effectClrLst/>
    <dgm:txLinClrLst/>
    <dgm:txFillClrLst meth="repeat">
      <a:schemeClr val="dk1"/>
    </dgm:txFillClrLst>
    <dgm:txEffectClrLst/>
  </dgm:styleLbl>
  <dgm:styleLbl name="bgShp">
    <dgm:fillClrLst meth="repeat">
      <a:schemeClr val="accent4">
        <a:tint val="40000"/>
      </a:schemeClr>
    </dgm:fillClrLst>
    <dgm:linClrLst meth="repeat">
      <a:schemeClr val="accent4"/>
    </dgm:linClrLst>
    <dgm:effectClrLst/>
    <dgm:txLinClrLst/>
    <dgm:txFillClrLst meth="repeat">
      <a:schemeClr val="dk1"/>
    </dgm:txFillClrLst>
    <dgm:txEffectClrLst/>
  </dgm:styleLbl>
  <dgm:styleLbl name="dkBgShp">
    <dgm:fillClrLst meth="repeat">
      <a:schemeClr val="accent4">
        <a:shade val="80000"/>
      </a:schemeClr>
    </dgm:fillClrLst>
    <dgm:linClrLst meth="repeat">
      <a:schemeClr val="accent4"/>
    </dgm:linClrLst>
    <dgm:effectClrLst/>
    <dgm:txLinClrLst/>
    <dgm:txFillClrLst meth="repeat">
      <a:schemeClr val="lt1"/>
    </dgm:txFillClrLst>
    <dgm:txEffectClrLst/>
  </dgm:styleLbl>
  <dgm:styleLbl name="trBgShp">
    <dgm:fillClrLst meth="repeat">
      <a:schemeClr val="accent4">
        <a:tint val="50000"/>
        <a:alpha val="40000"/>
      </a:schemeClr>
    </dgm:fillClrLst>
    <dgm:linClrLst meth="repeat">
      <a:schemeClr val="accent4"/>
    </dgm:linClrLst>
    <dgm:effectClrLst/>
    <dgm:txLinClrLst/>
    <dgm:txFillClrLst meth="repeat">
      <a:schemeClr val="lt1"/>
    </dgm:txFillClrLst>
    <dgm:txEffectClrLst/>
  </dgm:styleLbl>
  <dgm:styleLbl name="fgShp">
    <dgm:fillClrLst meth="repeat">
      <a:schemeClr val="accent4">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5.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6.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7.xml><?xml version="1.0" encoding="utf-8"?>
<dgm:colorsDef xmlns:dgm="http://schemas.openxmlformats.org/drawingml/2006/diagram" xmlns:a="http://schemas.openxmlformats.org/drawingml/2006/main" uniqueId="urn:microsoft.com/office/officeart/2005/8/colors/colorful1#3">
  <dgm:title val=""/>
  <dgm:desc val=""/>
  <dgm:catLst>
    <dgm:cat type="colorful" pri="10100"/>
  </dgm:catLst>
  <dgm:styleLbl name="node0">
    <dgm:fillClrLst meth="repeat">
      <a:schemeClr val="accent1"/>
    </dgm:fillClrLst>
    <dgm:linClrLst meth="repeat">
      <a:schemeClr val="lt1"/>
    </dgm:linClrLst>
    <dgm:effectClrLst/>
    <dgm:txLinClrLst/>
    <dgm:txFillClrLst/>
    <dgm:txEffectClrLst/>
  </dgm:styleLbl>
  <dgm:styleLbl name="node1">
    <dgm:fillClrLst meth="repeat">
      <a:schemeClr val="accent2"/>
      <a:schemeClr val="accent3"/>
      <a:schemeClr val="accent4"/>
      <a:schemeClr val="accent5"/>
      <a:schemeClr val="accent6"/>
    </dgm:fillClrLst>
    <dgm:linClrLst meth="repeat">
      <a:schemeClr val="lt1"/>
    </dgm:linClrLst>
    <dgm:effectClrLst/>
    <dgm:txLinClrLst/>
    <dgm:txFillClrLst/>
    <dgm:txEffectClrLst/>
  </dgm:styleLbl>
  <dgm:styleLbl name="alignNode1">
    <dgm:fillClrLst meth="repeat">
      <a:schemeClr val="accent2"/>
      <a:schemeClr val="accent3"/>
      <a:schemeClr val="accent4"/>
      <a:schemeClr val="accent5"/>
      <a:schemeClr val="accent6"/>
    </dgm:fillClrLst>
    <dgm:linClrLst meth="repeat">
      <a:schemeClr val="accent2"/>
      <a:schemeClr val="accent3"/>
      <a:schemeClr val="accent4"/>
      <a:schemeClr val="accent5"/>
      <a:schemeClr val="accent6"/>
    </dgm:linClrLst>
    <dgm:effectClrLst/>
    <dgm:txLinClrLst/>
    <dgm:txFillClrLst/>
    <dgm:txEffectClrLst/>
  </dgm:styleLbl>
  <dgm:styleLbl name="lnNode1">
    <dgm:fillClrLst meth="repeat">
      <a:schemeClr val="accent2"/>
      <a:schemeClr val="accent3"/>
      <a:schemeClr val="accent4"/>
      <a:schemeClr val="accent5"/>
      <a:schemeClr val="accent6"/>
    </dgm:fillClrLst>
    <dgm:linClrLst meth="repeat">
      <a:schemeClr val="lt1"/>
    </dgm:linClrLst>
    <dgm:effectClrLst/>
    <dgm:txLinClrLst/>
    <dgm:txFillClrLst/>
    <dgm:txEffectClrLst/>
  </dgm:styleLbl>
  <dgm:styleLbl name="vennNode1">
    <dgm:fillClrLst meth="repeat">
      <a:schemeClr val="accent2">
        <a:alpha val="50000"/>
      </a:schemeClr>
      <a:schemeClr val="accent3">
        <a:alpha val="50000"/>
      </a:schemeClr>
      <a:schemeClr val="accent4">
        <a:alpha val="50000"/>
      </a:schemeClr>
      <a:schemeClr val="accent5">
        <a:alpha val="50000"/>
      </a:schemeClr>
      <a:schemeClr val="accent6">
        <a:alpha val="50000"/>
      </a:schemeClr>
    </dgm:fillClrLst>
    <dgm:linClrLst meth="repeat">
      <a:schemeClr val="lt1"/>
    </dgm:linClrLst>
    <dgm:effectClrLst/>
    <dgm:txLinClrLst/>
    <dgm:txFillClrLst/>
    <dgm:txEffectClrLst/>
  </dgm:styleLbl>
  <dgm:styleLbl name="node2">
    <dgm:fillClrLst>
      <a:schemeClr val="accent2"/>
    </dgm:fillClrLst>
    <dgm:linClrLst meth="repeat">
      <a:schemeClr val="lt1"/>
    </dgm:linClrLst>
    <dgm:effectClrLst/>
    <dgm:txLinClrLst/>
    <dgm:txFillClrLst/>
    <dgm:txEffectClrLst/>
  </dgm:styleLbl>
  <dgm:styleLbl name="node3">
    <dgm:fillClrLst>
      <a:schemeClr val="accent3"/>
    </dgm:fillClrLst>
    <dgm:linClrLst meth="repeat">
      <a:schemeClr val="lt1"/>
    </dgm:linClrLst>
    <dgm:effectClrLst/>
    <dgm:txLinClrLst/>
    <dgm:txFillClrLst/>
    <dgm:txEffectClrLst/>
  </dgm:styleLbl>
  <dgm:styleLbl name="node4">
    <dgm:fillClrLst>
      <a:schemeClr val="accent4"/>
    </dgm:fillClrLst>
    <dgm:linClrLst meth="repeat">
      <a:schemeClr val="lt1"/>
    </dgm:linClrLst>
    <dgm:effectClrLst/>
    <dgm:txLinClrLst/>
    <dgm:txFillClrLst/>
    <dgm:txEffectClrLst/>
  </dgm:styleLbl>
  <dgm:styleLbl name="fgImgPlace1">
    <dgm:fillClrLst meth="repeat">
      <a:schemeClr val="accent2">
        <a:tint val="50000"/>
      </a:schemeClr>
      <a:schemeClr val="accent3">
        <a:tint val="50000"/>
      </a:schemeClr>
      <a:schemeClr val="accent4">
        <a:tint val="50000"/>
      </a:schemeClr>
      <a:schemeClr val="accent5">
        <a:tint val="50000"/>
      </a:schemeClr>
      <a:schemeClr val="accent6">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1">
        <a:tint val="50000"/>
      </a:schemeClr>
      <a:schemeClr val="accent1">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1">
        <a:tint val="50000"/>
      </a:schemeClr>
      <a:schemeClr val="accent1">
        <a:tint val="2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schemeClr val="accent3"/>
      <a:schemeClr val="accent4"/>
      <a:schemeClr val="accent5"/>
      <a:schemeClr val="accent6"/>
    </dgm:fillClrLst>
    <dgm:linClrLst meth="cycle">
      <a:schemeClr val="lt1"/>
    </dgm:linClrLst>
    <dgm:effectClrLst/>
    <dgm:txLinClrLst/>
    <dgm:txFillClrLst/>
    <dgm:txEffectClrLst/>
  </dgm:styleLbl>
  <dgm:styleLbl name="fgSibTrans2D1">
    <dgm:fillClrLst meth="repeat">
      <a:schemeClr val="accent2"/>
      <a:schemeClr val="accent3"/>
      <a:schemeClr val="accent4"/>
      <a:schemeClr val="accent5"/>
      <a:schemeClr val="accent6"/>
    </dgm:fillClrLst>
    <dgm:linClrLst meth="cycle">
      <a:schemeClr val="lt1"/>
    </dgm:linClrLst>
    <dgm:effectClrLst/>
    <dgm:txLinClrLst/>
    <dgm:txFillClrLst meth="repeat">
      <a:schemeClr val="lt1"/>
    </dgm:txFillClrLst>
    <dgm:txEffectClrLst/>
  </dgm:styleLbl>
  <dgm:styleLbl name="bgSibTrans2D1">
    <dgm:fillClrLst meth="repeat">
      <a:schemeClr val="accent2"/>
      <a:schemeClr val="accent3"/>
      <a:schemeClr val="accent4"/>
      <a:schemeClr val="accent5"/>
      <a:schemeClr val="accent6"/>
    </dgm:fillClrLst>
    <dgm:linClrLst meth="cycle">
      <a:schemeClr val="lt1"/>
    </dgm:linClrLst>
    <dgm:effectClrLst/>
    <dgm:txLinClrLst/>
    <dgm:txFillClrLst meth="repeat">
      <a:schemeClr val="lt1"/>
    </dgm:txFillClrLst>
    <dgm:txEffectClrLst/>
  </dgm:styleLbl>
  <dgm:styleLbl name="sibTrans1D1">
    <dgm:fillClrLst meth="repeat">
      <a:schemeClr val="accent2"/>
      <a:schemeClr val="accent3"/>
      <a:schemeClr val="accent4"/>
      <a:schemeClr val="accent5"/>
      <a:schemeClr val="accent6"/>
    </dgm:fillClrLst>
    <dgm:linClrLst meth="repeat">
      <a:schemeClr val="accent2"/>
      <a:schemeClr val="accent3"/>
      <a:schemeClr val="accent4"/>
      <a:schemeClr val="accent5"/>
      <a:schemeClr val="accent6"/>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a:schemeClr val="accent3"/>
    </dgm:fillClrLst>
    <dgm:linClrLst meth="repeat">
      <a:schemeClr val="lt1"/>
    </dgm:linClrLst>
    <dgm:effectClrLst/>
    <dgm:txLinClrLst/>
    <dgm:txFillClrLst/>
    <dgm:txEffectClrLst/>
  </dgm:styleLbl>
  <dgm:styleLbl name="asst3">
    <dgm:fillClrLst>
      <a:schemeClr val="accent4"/>
    </dgm:fillClrLst>
    <dgm:linClrLst meth="repeat">
      <a:schemeClr val="lt1"/>
    </dgm:linClrLst>
    <dgm:effectClrLst/>
    <dgm:txLinClrLst/>
    <dgm:txFillClrLst/>
    <dgm:txEffectClrLst/>
  </dgm:styleLbl>
  <dgm:styleLbl name="asst4">
    <dgm:fillClrLst>
      <a:schemeClr val="accent5"/>
    </dgm:fillClrLst>
    <dgm:linClrLst meth="repeat">
      <a:schemeClr val="lt1"/>
    </dgm:linClrLst>
    <dgm:effectClrLst/>
    <dgm:txLinClrLst/>
    <dgm:txFillClrLst/>
    <dgm:txEffectClrLst/>
  </dgm:styleLbl>
  <dgm:styleLbl name="parChTrans2D1">
    <dgm:fillClrLst meth="repeat">
      <a:schemeClr val="accent2"/>
    </dgm:fillClrLst>
    <dgm:linClrLst meth="repeat">
      <a:schemeClr val="lt1"/>
    </dgm:linClrLst>
    <dgm:effectClrLst/>
    <dgm:txLinClrLst/>
    <dgm:txFillClrLst meth="repeat">
      <a:schemeClr val="lt1"/>
    </dgm:txFillClrLst>
    <dgm:txEffectClrLst/>
  </dgm:styleLbl>
  <dgm:styleLbl name="parChTrans2D2">
    <dgm:fillClrLst meth="repeat">
      <a:schemeClr val="accent3"/>
    </dgm:fillClrLst>
    <dgm:linClrLst meth="repeat">
      <a:schemeClr val="lt1"/>
    </dgm:linClrLst>
    <dgm:effectClrLst/>
    <dgm:txLinClrLst/>
    <dgm:txFillClrLst/>
    <dgm:txEffectClrLst/>
  </dgm:styleLbl>
  <dgm:styleLbl name="parChTrans2D3">
    <dgm:fillClrLst meth="repeat">
      <a:schemeClr val="accent4"/>
    </dgm:fillClrLst>
    <dgm:linClrLst meth="repeat">
      <a:schemeClr val="lt1"/>
    </dgm:linClrLst>
    <dgm:effectClrLst/>
    <dgm:txLinClrLst/>
    <dgm:txFillClrLst/>
    <dgm:txEffectClrLst/>
  </dgm:styleLbl>
  <dgm:styleLbl name="parChTrans2D4">
    <dgm:fillClrLst meth="repeat">
      <a:schemeClr val="accent5"/>
    </dgm:fillClrLst>
    <dgm:linClrLst meth="repeat">
      <a:schemeClr val="lt1"/>
    </dgm:linClrLst>
    <dgm:effectClrLst/>
    <dgm:txLinClrLst/>
    <dgm:txFillClrLst meth="repeat">
      <a:schemeClr val="lt1"/>
    </dgm:txFillClrLst>
    <dgm:txEffectClrLst/>
  </dgm:styleLbl>
  <dgm:styleLbl name="parChTrans1D1">
    <dgm:fillClrLst meth="repeat">
      <a:schemeClr val="accent2"/>
    </dgm:fillClrLst>
    <dgm:linClrLst meth="repeat">
      <a:schemeClr val="accent1"/>
    </dgm:linClrLst>
    <dgm:effectClrLst/>
    <dgm:txLinClrLst/>
    <dgm:txFillClrLst meth="repeat">
      <a:schemeClr val="tx1"/>
    </dgm:txFillClrLst>
    <dgm:txEffectClrLst/>
  </dgm:styleLbl>
  <dgm:styleLbl name="parChTrans1D2">
    <dgm:fillClrLst meth="repeat">
      <a:schemeClr val="accent3">
        <a:tint val="90000"/>
      </a:schemeClr>
    </dgm:fillClrLst>
    <dgm:linClrLst meth="repeat">
      <a:schemeClr val="accent2"/>
    </dgm:linClrLst>
    <dgm:effectClrLst/>
    <dgm:txLinClrLst/>
    <dgm:txFillClrLst meth="repeat">
      <a:schemeClr val="tx1"/>
    </dgm:txFillClrLst>
    <dgm:txEffectClrLst/>
  </dgm:styleLbl>
  <dgm:styleLbl name="parChTrans1D3">
    <dgm:fillClrLst meth="repeat">
      <a:schemeClr val="accent4">
        <a:tint val="70000"/>
      </a:schemeClr>
    </dgm:fillClrLst>
    <dgm:linClrLst meth="repeat">
      <a:schemeClr val="accent3"/>
    </dgm:linClrLst>
    <dgm:effectClrLst/>
    <dgm:txLinClrLst/>
    <dgm:txFillClrLst meth="repeat">
      <a:schemeClr val="tx1"/>
    </dgm:txFillClrLst>
    <dgm:txEffectClrLst/>
  </dgm:styleLbl>
  <dgm:styleLbl name="parChTrans1D4">
    <dgm:fillClrLst meth="repeat">
      <a:schemeClr val="accent5">
        <a:tint val="50000"/>
      </a:schemeClr>
    </dgm:fillClrLst>
    <dgm:linClrLst meth="repeat">
      <a:schemeClr val="accent4"/>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Fg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Align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Bg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fg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align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bg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1"/>
    </dgm:linClrLst>
    <dgm:effectClrLst/>
    <dgm:txLinClrLst/>
    <dgm:txFillClrLst meth="repeat">
      <a:schemeClr val="dk1"/>
    </dgm:txFillClrLst>
    <dgm:txEffectClrLst/>
  </dgm:styleLbl>
  <dgm:styleLbl name="fgAcc2">
    <dgm:fillClrLst meth="repeat">
      <a:schemeClr val="lt1">
        <a:alpha val="90000"/>
      </a:schemeClr>
    </dgm:fillClrLst>
    <dgm:linClrLst>
      <a:schemeClr val="accent2"/>
    </dgm:linClrLst>
    <dgm:effectClrLst/>
    <dgm:txLinClrLst/>
    <dgm:txFillClrLst meth="repeat">
      <a:schemeClr val="dk1"/>
    </dgm:txFillClrLst>
    <dgm:txEffectClrLst/>
  </dgm:styleLbl>
  <dgm:styleLbl name="fgAcc3">
    <dgm:fillClrLst meth="repeat">
      <a:schemeClr val="lt1">
        <a:alpha val="90000"/>
      </a:schemeClr>
    </dgm:fillClrLst>
    <dgm:linClrLst>
      <a:schemeClr val="accent3"/>
    </dgm:linClrLst>
    <dgm:effectClrLst/>
    <dgm:txLinClrLst/>
    <dgm:txFillClrLst meth="repeat">
      <a:schemeClr val="dk1"/>
    </dgm:txFillClrLst>
    <dgm:txEffectClrLst/>
  </dgm:styleLbl>
  <dgm:styleLbl name="fgAcc4">
    <dgm:fillClrLst meth="repeat">
      <a:schemeClr val="lt1">
        <a:alpha val="90000"/>
      </a:schemeClr>
    </dgm:fillClrLst>
    <dgm:linClrLst>
      <a:schemeClr val="accent4"/>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2">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8.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9.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10.xml><?xml version="1.0" encoding="utf-8"?>
<dgm:colorsDef xmlns:dgm="http://schemas.openxmlformats.org/drawingml/2006/diagram" xmlns:a="http://schemas.openxmlformats.org/drawingml/2006/main" uniqueId="urn:microsoft.com/office/officeart/2005/8/colors/accent1_1">
  <dgm:title val=""/>
  <dgm:desc val=""/>
  <dgm:catLst>
    <dgm:cat type="accent1" pri="11100"/>
  </dgm:catLst>
  <dgm:styleLbl name="node0">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alignNode1">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node1">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lnNode1">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vennNode1">
    <dgm:fillClrLst meth="repeat">
      <a:schemeClr val="lt1">
        <a:alpha val="50000"/>
      </a:schemeClr>
    </dgm:fillClrLst>
    <dgm:linClrLst meth="repeat">
      <a:schemeClr val="accent1">
        <a:shade val="80000"/>
      </a:schemeClr>
    </dgm:linClrLst>
    <dgm:effectClrLst/>
    <dgm:txLinClrLst/>
    <dgm:txFillClrLst/>
    <dgm:txEffectClrLst/>
  </dgm:styleLbl>
  <dgm:styleLbl name="node2">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node3">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node4">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fgImgPlace1">
    <dgm:fillClrLst meth="repeat">
      <a:schemeClr val="accent1">
        <a:tint val="40000"/>
      </a:schemeClr>
    </dgm:fillClrLst>
    <dgm:linClrLst meth="repeat">
      <a:schemeClr val="accent1">
        <a:shade val="80000"/>
      </a:schemeClr>
    </dgm:linClrLst>
    <dgm:effectClrLst/>
    <dgm:txLinClrLst/>
    <dgm:txFillClrLst meth="repeat">
      <a:schemeClr val="lt1"/>
    </dgm:txFillClrLst>
    <dgm:txEffectClrLst/>
  </dgm:styleLbl>
  <dgm:styleLbl name="alignImgPlace1">
    <dgm:fillClrLst meth="repeat">
      <a:schemeClr val="accent1">
        <a:tint val="40000"/>
      </a:schemeClr>
    </dgm:fillClrLst>
    <dgm:linClrLst meth="repeat">
      <a:schemeClr val="accent1">
        <a:shade val="80000"/>
      </a:schemeClr>
    </dgm:linClrLst>
    <dgm:effectClrLst/>
    <dgm:txLinClrLst/>
    <dgm:txFillClrLst meth="repeat">
      <a:schemeClr val="lt1"/>
    </dgm:txFillClrLst>
    <dgm:txEffectClrLst/>
  </dgm:styleLbl>
  <dgm:styleLbl name="bgImgPlace1">
    <dgm:fillClrLst meth="repeat">
      <a:schemeClr val="accent1">
        <a:tint val="40000"/>
      </a:schemeClr>
    </dgm:fillClrLst>
    <dgm:linClrLst meth="repeat">
      <a:schemeClr val="accent1">
        <a:shade val="80000"/>
      </a:schemeClr>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meth="repeat">
      <a:schemeClr val="dk1"/>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meth="repeat">
      <a:schemeClr val="dk1"/>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meth="repeat">
      <a:schemeClr val="dk1"/>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dgm:linClrLst>
    <dgm:effectClrLst/>
    <dgm:txLinClrLst/>
    <dgm:txFillClrLst meth="repeat">
      <a:schemeClr val="tx1"/>
    </dgm:txFillClrLst>
    <dgm:txEffectClrLst/>
  </dgm:styleLbl>
  <dgm:styleLbl name="asst0">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asst1">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asst2">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asst3">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asst4">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dgm:txEffectClrLst/>
  </dgm:styleLbl>
  <dgm:styleLbl name="parChTrans2D2">
    <dgm:fillClrLst meth="repeat">
      <a:schemeClr val="accent1"/>
    </dgm:fillClrLst>
    <dgm:linClrLst meth="repeat">
      <a:schemeClr val="accent1"/>
    </dgm:linClrLst>
    <dgm:effectClrLst/>
    <dgm:txLinClrLst/>
    <dgm:txFillClrLst/>
    <dgm:txEffectClrLst/>
  </dgm:styleLbl>
  <dgm:styleLbl name="parChTrans2D3">
    <dgm:fillClrLst meth="repeat">
      <a:schemeClr val="accent1"/>
    </dgm:fillClrLst>
    <dgm:linClrLst meth="repeat">
      <a:schemeClr val="accent1"/>
    </dgm:linClrLst>
    <dgm:effectClrLst/>
    <dgm:txLinClrLst/>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accent1">
        <a:alpha val="90000"/>
        <a:tint val="40000"/>
      </a:schemeClr>
    </dgm:fillClrLst>
    <dgm:linClrLst meth="repeat">
      <a:schemeClr val="accent1"/>
    </dgm:linClrLst>
    <dgm:effectClrLst/>
    <dgm:txLinClrLst/>
    <dgm:txFillClrLst meth="repeat">
      <a:schemeClr val="dk1"/>
    </dgm:txFillClrLst>
    <dgm:txEffectClrLst/>
  </dgm:styleLbl>
  <dgm:styleLbl name="conFgAcc1">
    <dgm:fillClrLst meth="repeat">
      <a:schemeClr val="accent1">
        <a:alpha val="90000"/>
        <a:tint val="40000"/>
      </a:schemeClr>
    </dgm:fillClrLst>
    <dgm:linClrLst meth="repeat">
      <a:schemeClr val="accent1"/>
    </dgm:linClrLst>
    <dgm:effectClrLst/>
    <dgm:txLinClrLst/>
    <dgm:txFillClrLst meth="repeat">
      <a:schemeClr val="dk1"/>
    </dgm:txFillClrLst>
    <dgm:txEffectClrLst/>
  </dgm:styleLbl>
  <dgm:styleLbl name="alignAcc1">
    <dgm:fillClrLst meth="repeat">
      <a:schemeClr val="accent1">
        <a:alpha val="90000"/>
        <a:tint val="40000"/>
      </a:schemeClr>
    </dgm:fillClrLst>
    <dgm:linClrLst meth="repeat">
      <a:schemeClr val="accent1"/>
    </dgm:linClrLst>
    <dgm:effectClrLst/>
    <dgm:txLinClrLst/>
    <dgm:txFillClrLst meth="repeat">
      <a:schemeClr val="dk1"/>
    </dgm:txFillClrLst>
    <dgm:txEffectClrLst/>
  </dgm:styleLbl>
  <dgm:styleLbl name="trAlignAcc1">
    <dgm:fillClrLst meth="repeat">
      <a:schemeClr val="accent1">
        <a:alpha val="40000"/>
        <a:tint val="40000"/>
      </a:schemeClr>
    </dgm:fillClrLst>
    <dgm:linClrLst meth="repeat">
      <a:schemeClr val="accent1"/>
    </dgm:linClrLst>
    <dgm:effectClrLst/>
    <dgm:txLinClrLst/>
    <dgm:txFillClrLst meth="repeat">
      <a:schemeClr val="dk1"/>
    </dgm:txFillClrLst>
    <dgm:txEffectClrLst/>
  </dgm:styleLbl>
  <dgm:styleLbl name="bgAcc1">
    <dgm:fillClrLst meth="repeat">
      <a:schemeClr val="accent1">
        <a:alpha val="90000"/>
        <a:tint val="4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lt1">
        <a:alpha val="90000"/>
        <a:tint val="40000"/>
      </a:schemeClr>
    </dgm:fillClrLst>
    <dgm:linClrLst meth="repeat">
      <a:schemeClr val="accent1">
        <a:alpha val="90000"/>
      </a:schemeClr>
    </dgm:linClrLst>
    <dgm:effectClrLst/>
    <dgm:txLinClrLst/>
    <dgm:txFillClrLst meth="repeat">
      <a:schemeClr val="dk1"/>
    </dgm:txFillClrLst>
    <dgm:txEffectClrLst/>
  </dgm:styleLbl>
  <dgm:styleLbl name="alignAccFollowNode1">
    <dgm:fillClrLst meth="repeat">
      <a:schemeClr val="lt1">
        <a:alpha val="90000"/>
        <a:tint val="40000"/>
      </a:schemeClr>
    </dgm:fillClrLst>
    <dgm:linClrLst meth="repeat">
      <a:schemeClr val="accent1">
        <a:alpha val="90000"/>
      </a:schemeClr>
    </dgm:linClrLst>
    <dgm:effectClrLst/>
    <dgm:txLinClrLst/>
    <dgm:txFillClrLst meth="repeat">
      <a:schemeClr val="dk1"/>
    </dgm:txFillClrLst>
    <dgm:txEffectClrLst/>
  </dgm:styleLbl>
  <dgm:styleLbl name="bgAccFollowNode1">
    <dgm:fillClrLst meth="repeat">
      <a:schemeClr val="lt1">
        <a:alpha val="90000"/>
        <a:tint val="40000"/>
      </a:schemeClr>
    </dgm:fillClrLst>
    <dgm:linClrLst meth="repeat">
      <a:schemeClr val="accent1">
        <a:alpha val="90000"/>
      </a:schemeClr>
    </dgm:linClrLst>
    <dgm:effectClrLst/>
    <dgm:txLinClrLst/>
    <dgm:txFillClrLst meth="repeat">
      <a:schemeClr val="dk1"/>
    </dgm:txFillClrLst>
    <dgm:txEffectClrLst/>
  </dgm:styleLbl>
  <dgm:styleLbl name="fgAcc0">
    <dgm:fillClrLst meth="repeat">
      <a:schemeClr val="accent1">
        <a:alpha val="90000"/>
        <a:tint val="40000"/>
      </a:schemeClr>
    </dgm:fillClrLst>
    <dgm:linClrLst meth="repeat">
      <a:schemeClr val="accent1"/>
    </dgm:linClrLst>
    <dgm:effectClrLst/>
    <dgm:txLinClrLst/>
    <dgm:txFillClrLst meth="repeat">
      <a:schemeClr val="dk1"/>
    </dgm:txFillClrLst>
    <dgm:txEffectClrLst/>
  </dgm:styleLbl>
  <dgm:styleLbl name="fgAcc2">
    <dgm:fillClrLst meth="repeat">
      <a:schemeClr val="accent1">
        <a:alpha val="90000"/>
        <a:tint val="40000"/>
      </a:schemeClr>
    </dgm:fillClrLst>
    <dgm:linClrLst meth="repeat">
      <a:schemeClr val="accent1"/>
    </dgm:linClrLst>
    <dgm:effectClrLst/>
    <dgm:txLinClrLst/>
    <dgm:txFillClrLst meth="repeat">
      <a:schemeClr val="dk1"/>
    </dgm:txFillClrLst>
    <dgm:txEffectClrLst/>
  </dgm:styleLbl>
  <dgm:styleLbl name="fgAcc3">
    <dgm:fillClrLst meth="repeat">
      <a:schemeClr val="accent1">
        <a:alpha val="90000"/>
        <a:tint val="40000"/>
      </a:schemeClr>
    </dgm:fillClrLst>
    <dgm:linClrLst meth="repeat">
      <a:schemeClr val="accent1"/>
    </dgm:linClrLst>
    <dgm:effectClrLst/>
    <dgm:txLinClrLst/>
    <dgm:txFillClrLst meth="repeat">
      <a:schemeClr val="dk1"/>
    </dgm:txFillClrLst>
    <dgm:txEffectClrLst/>
  </dgm:styleLbl>
  <dgm:styleLbl name="fgAcc4">
    <dgm:fillClrLst meth="repeat">
      <a:schemeClr val="accent1">
        <a:alpha val="90000"/>
        <a:tint val="4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11.xml><?xml version="1.0" encoding="utf-8"?>
<dgm:colorsDef xmlns:dgm="http://schemas.openxmlformats.org/drawingml/2006/diagram" xmlns:a="http://schemas.openxmlformats.org/drawingml/2006/main" uniqueId="urn:microsoft.com/office/officeart/2005/8/colors/colorful1#1">
  <dgm:title val=""/>
  <dgm:desc val=""/>
  <dgm:catLst>
    <dgm:cat type="colorful" pri="10100"/>
  </dgm:catLst>
  <dgm:styleLbl name="node0">
    <dgm:fillClrLst meth="repeat">
      <a:schemeClr val="accent1"/>
    </dgm:fillClrLst>
    <dgm:linClrLst meth="repeat">
      <a:schemeClr val="lt1"/>
    </dgm:linClrLst>
    <dgm:effectClrLst/>
    <dgm:txLinClrLst/>
    <dgm:txFillClrLst/>
    <dgm:txEffectClrLst/>
  </dgm:styleLbl>
  <dgm:styleLbl name="node1">
    <dgm:fillClrLst meth="repeat">
      <a:schemeClr val="accent2"/>
      <a:schemeClr val="accent3"/>
      <a:schemeClr val="accent4"/>
      <a:schemeClr val="accent5"/>
      <a:schemeClr val="accent6"/>
    </dgm:fillClrLst>
    <dgm:linClrLst meth="repeat">
      <a:schemeClr val="lt1"/>
    </dgm:linClrLst>
    <dgm:effectClrLst/>
    <dgm:txLinClrLst/>
    <dgm:txFillClrLst/>
    <dgm:txEffectClrLst/>
  </dgm:styleLbl>
  <dgm:styleLbl name="alignNode1">
    <dgm:fillClrLst meth="repeat">
      <a:schemeClr val="accent2"/>
      <a:schemeClr val="accent3"/>
      <a:schemeClr val="accent4"/>
      <a:schemeClr val="accent5"/>
      <a:schemeClr val="accent6"/>
    </dgm:fillClrLst>
    <dgm:linClrLst meth="repeat">
      <a:schemeClr val="accent2"/>
      <a:schemeClr val="accent3"/>
      <a:schemeClr val="accent4"/>
      <a:schemeClr val="accent5"/>
      <a:schemeClr val="accent6"/>
    </dgm:linClrLst>
    <dgm:effectClrLst/>
    <dgm:txLinClrLst/>
    <dgm:txFillClrLst/>
    <dgm:txEffectClrLst/>
  </dgm:styleLbl>
  <dgm:styleLbl name="lnNode1">
    <dgm:fillClrLst meth="repeat">
      <a:schemeClr val="accent2"/>
      <a:schemeClr val="accent3"/>
      <a:schemeClr val="accent4"/>
      <a:schemeClr val="accent5"/>
      <a:schemeClr val="accent6"/>
    </dgm:fillClrLst>
    <dgm:linClrLst meth="repeat">
      <a:schemeClr val="lt1"/>
    </dgm:linClrLst>
    <dgm:effectClrLst/>
    <dgm:txLinClrLst/>
    <dgm:txFillClrLst/>
    <dgm:txEffectClrLst/>
  </dgm:styleLbl>
  <dgm:styleLbl name="vennNode1">
    <dgm:fillClrLst meth="repeat">
      <a:schemeClr val="accent2">
        <a:alpha val="50000"/>
      </a:schemeClr>
      <a:schemeClr val="accent3">
        <a:alpha val="50000"/>
      </a:schemeClr>
      <a:schemeClr val="accent4">
        <a:alpha val="50000"/>
      </a:schemeClr>
      <a:schemeClr val="accent5">
        <a:alpha val="50000"/>
      </a:schemeClr>
      <a:schemeClr val="accent6">
        <a:alpha val="50000"/>
      </a:schemeClr>
    </dgm:fillClrLst>
    <dgm:linClrLst meth="repeat">
      <a:schemeClr val="lt1"/>
    </dgm:linClrLst>
    <dgm:effectClrLst/>
    <dgm:txLinClrLst/>
    <dgm:txFillClrLst/>
    <dgm:txEffectClrLst/>
  </dgm:styleLbl>
  <dgm:styleLbl name="node2">
    <dgm:fillClrLst>
      <a:schemeClr val="accent2"/>
    </dgm:fillClrLst>
    <dgm:linClrLst meth="repeat">
      <a:schemeClr val="lt1"/>
    </dgm:linClrLst>
    <dgm:effectClrLst/>
    <dgm:txLinClrLst/>
    <dgm:txFillClrLst/>
    <dgm:txEffectClrLst/>
  </dgm:styleLbl>
  <dgm:styleLbl name="node3">
    <dgm:fillClrLst>
      <a:schemeClr val="accent3"/>
    </dgm:fillClrLst>
    <dgm:linClrLst meth="repeat">
      <a:schemeClr val="lt1"/>
    </dgm:linClrLst>
    <dgm:effectClrLst/>
    <dgm:txLinClrLst/>
    <dgm:txFillClrLst/>
    <dgm:txEffectClrLst/>
  </dgm:styleLbl>
  <dgm:styleLbl name="node4">
    <dgm:fillClrLst>
      <a:schemeClr val="accent4"/>
    </dgm:fillClrLst>
    <dgm:linClrLst meth="repeat">
      <a:schemeClr val="lt1"/>
    </dgm:linClrLst>
    <dgm:effectClrLst/>
    <dgm:txLinClrLst/>
    <dgm:txFillClrLst/>
    <dgm:txEffectClrLst/>
  </dgm:styleLbl>
  <dgm:styleLbl name="fgImgPlace1">
    <dgm:fillClrLst meth="repeat">
      <a:schemeClr val="accent2">
        <a:tint val="50000"/>
      </a:schemeClr>
      <a:schemeClr val="accent3">
        <a:tint val="50000"/>
      </a:schemeClr>
      <a:schemeClr val="accent4">
        <a:tint val="50000"/>
      </a:schemeClr>
      <a:schemeClr val="accent5">
        <a:tint val="50000"/>
      </a:schemeClr>
      <a:schemeClr val="accent6">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1">
        <a:tint val="50000"/>
      </a:schemeClr>
      <a:schemeClr val="accent1">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1">
        <a:tint val="50000"/>
      </a:schemeClr>
      <a:schemeClr val="accent1">
        <a:tint val="2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schemeClr val="accent3"/>
      <a:schemeClr val="accent4"/>
      <a:schemeClr val="accent5"/>
      <a:schemeClr val="accent6"/>
    </dgm:fillClrLst>
    <dgm:linClrLst meth="cycle">
      <a:schemeClr val="lt1"/>
    </dgm:linClrLst>
    <dgm:effectClrLst/>
    <dgm:txLinClrLst/>
    <dgm:txFillClrLst/>
    <dgm:txEffectClrLst/>
  </dgm:styleLbl>
  <dgm:styleLbl name="fgSibTrans2D1">
    <dgm:fillClrLst meth="repeat">
      <a:schemeClr val="accent2"/>
      <a:schemeClr val="accent3"/>
      <a:schemeClr val="accent4"/>
      <a:schemeClr val="accent5"/>
      <a:schemeClr val="accent6"/>
    </dgm:fillClrLst>
    <dgm:linClrLst meth="cycle">
      <a:schemeClr val="lt1"/>
    </dgm:linClrLst>
    <dgm:effectClrLst/>
    <dgm:txLinClrLst/>
    <dgm:txFillClrLst meth="repeat">
      <a:schemeClr val="lt1"/>
    </dgm:txFillClrLst>
    <dgm:txEffectClrLst/>
  </dgm:styleLbl>
  <dgm:styleLbl name="bgSibTrans2D1">
    <dgm:fillClrLst meth="repeat">
      <a:schemeClr val="accent2"/>
      <a:schemeClr val="accent3"/>
      <a:schemeClr val="accent4"/>
      <a:schemeClr val="accent5"/>
      <a:schemeClr val="accent6"/>
    </dgm:fillClrLst>
    <dgm:linClrLst meth="cycle">
      <a:schemeClr val="lt1"/>
    </dgm:linClrLst>
    <dgm:effectClrLst/>
    <dgm:txLinClrLst/>
    <dgm:txFillClrLst meth="repeat">
      <a:schemeClr val="lt1"/>
    </dgm:txFillClrLst>
    <dgm:txEffectClrLst/>
  </dgm:styleLbl>
  <dgm:styleLbl name="sibTrans1D1">
    <dgm:fillClrLst meth="repeat">
      <a:schemeClr val="accent2"/>
      <a:schemeClr val="accent3"/>
      <a:schemeClr val="accent4"/>
      <a:schemeClr val="accent5"/>
      <a:schemeClr val="accent6"/>
    </dgm:fillClrLst>
    <dgm:linClrLst meth="repeat">
      <a:schemeClr val="accent2"/>
      <a:schemeClr val="accent3"/>
      <a:schemeClr val="accent4"/>
      <a:schemeClr val="accent5"/>
      <a:schemeClr val="accent6"/>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a:schemeClr val="accent3"/>
    </dgm:fillClrLst>
    <dgm:linClrLst meth="repeat">
      <a:schemeClr val="lt1"/>
    </dgm:linClrLst>
    <dgm:effectClrLst/>
    <dgm:txLinClrLst/>
    <dgm:txFillClrLst/>
    <dgm:txEffectClrLst/>
  </dgm:styleLbl>
  <dgm:styleLbl name="asst3">
    <dgm:fillClrLst>
      <a:schemeClr val="accent4"/>
    </dgm:fillClrLst>
    <dgm:linClrLst meth="repeat">
      <a:schemeClr val="lt1"/>
    </dgm:linClrLst>
    <dgm:effectClrLst/>
    <dgm:txLinClrLst/>
    <dgm:txFillClrLst/>
    <dgm:txEffectClrLst/>
  </dgm:styleLbl>
  <dgm:styleLbl name="asst4">
    <dgm:fillClrLst>
      <a:schemeClr val="accent5"/>
    </dgm:fillClrLst>
    <dgm:linClrLst meth="repeat">
      <a:schemeClr val="lt1"/>
    </dgm:linClrLst>
    <dgm:effectClrLst/>
    <dgm:txLinClrLst/>
    <dgm:txFillClrLst/>
    <dgm:txEffectClrLst/>
  </dgm:styleLbl>
  <dgm:styleLbl name="parChTrans2D1">
    <dgm:fillClrLst meth="repeat">
      <a:schemeClr val="accent2"/>
    </dgm:fillClrLst>
    <dgm:linClrLst meth="repeat">
      <a:schemeClr val="lt1"/>
    </dgm:linClrLst>
    <dgm:effectClrLst/>
    <dgm:txLinClrLst/>
    <dgm:txFillClrLst meth="repeat">
      <a:schemeClr val="lt1"/>
    </dgm:txFillClrLst>
    <dgm:txEffectClrLst/>
  </dgm:styleLbl>
  <dgm:styleLbl name="parChTrans2D2">
    <dgm:fillClrLst meth="repeat">
      <a:schemeClr val="accent3"/>
    </dgm:fillClrLst>
    <dgm:linClrLst meth="repeat">
      <a:schemeClr val="lt1"/>
    </dgm:linClrLst>
    <dgm:effectClrLst/>
    <dgm:txLinClrLst/>
    <dgm:txFillClrLst/>
    <dgm:txEffectClrLst/>
  </dgm:styleLbl>
  <dgm:styleLbl name="parChTrans2D3">
    <dgm:fillClrLst meth="repeat">
      <a:schemeClr val="accent4"/>
    </dgm:fillClrLst>
    <dgm:linClrLst meth="repeat">
      <a:schemeClr val="lt1"/>
    </dgm:linClrLst>
    <dgm:effectClrLst/>
    <dgm:txLinClrLst/>
    <dgm:txFillClrLst/>
    <dgm:txEffectClrLst/>
  </dgm:styleLbl>
  <dgm:styleLbl name="parChTrans2D4">
    <dgm:fillClrLst meth="repeat">
      <a:schemeClr val="accent5"/>
    </dgm:fillClrLst>
    <dgm:linClrLst meth="repeat">
      <a:schemeClr val="lt1"/>
    </dgm:linClrLst>
    <dgm:effectClrLst/>
    <dgm:txLinClrLst/>
    <dgm:txFillClrLst meth="repeat">
      <a:schemeClr val="lt1"/>
    </dgm:txFillClrLst>
    <dgm:txEffectClrLst/>
  </dgm:styleLbl>
  <dgm:styleLbl name="parChTrans1D1">
    <dgm:fillClrLst meth="repeat">
      <a:schemeClr val="accent2"/>
    </dgm:fillClrLst>
    <dgm:linClrLst meth="repeat">
      <a:schemeClr val="accent1"/>
    </dgm:linClrLst>
    <dgm:effectClrLst/>
    <dgm:txLinClrLst/>
    <dgm:txFillClrLst meth="repeat">
      <a:schemeClr val="tx1"/>
    </dgm:txFillClrLst>
    <dgm:txEffectClrLst/>
  </dgm:styleLbl>
  <dgm:styleLbl name="parChTrans1D2">
    <dgm:fillClrLst meth="repeat">
      <a:schemeClr val="accent3">
        <a:tint val="90000"/>
      </a:schemeClr>
    </dgm:fillClrLst>
    <dgm:linClrLst meth="repeat">
      <a:schemeClr val="accent2"/>
    </dgm:linClrLst>
    <dgm:effectClrLst/>
    <dgm:txLinClrLst/>
    <dgm:txFillClrLst meth="repeat">
      <a:schemeClr val="tx1"/>
    </dgm:txFillClrLst>
    <dgm:txEffectClrLst/>
  </dgm:styleLbl>
  <dgm:styleLbl name="parChTrans1D3">
    <dgm:fillClrLst meth="repeat">
      <a:schemeClr val="accent4">
        <a:tint val="70000"/>
      </a:schemeClr>
    </dgm:fillClrLst>
    <dgm:linClrLst meth="repeat">
      <a:schemeClr val="accent3"/>
    </dgm:linClrLst>
    <dgm:effectClrLst/>
    <dgm:txLinClrLst/>
    <dgm:txFillClrLst meth="repeat">
      <a:schemeClr val="tx1"/>
    </dgm:txFillClrLst>
    <dgm:txEffectClrLst/>
  </dgm:styleLbl>
  <dgm:styleLbl name="parChTrans1D4">
    <dgm:fillClrLst meth="repeat">
      <a:schemeClr val="accent5">
        <a:tint val="50000"/>
      </a:schemeClr>
    </dgm:fillClrLst>
    <dgm:linClrLst meth="repeat">
      <a:schemeClr val="accent4"/>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Fg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Align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Bg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fg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align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bg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1"/>
    </dgm:linClrLst>
    <dgm:effectClrLst/>
    <dgm:txLinClrLst/>
    <dgm:txFillClrLst meth="repeat">
      <a:schemeClr val="dk1"/>
    </dgm:txFillClrLst>
    <dgm:txEffectClrLst/>
  </dgm:styleLbl>
  <dgm:styleLbl name="fgAcc2">
    <dgm:fillClrLst meth="repeat">
      <a:schemeClr val="lt1">
        <a:alpha val="90000"/>
      </a:schemeClr>
    </dgm:fillClrLst>
    <dgm:linClrLst>
      <a:schemeClr val="accent2"/>
    </dgm:linClrLst>
    <dgm:effectClrLst/>
    <dgm:txLinClrLst/>
    <dgm:txFillClrLst meth="repeat">
      <a:schemeClr val="dk1"/>
    </dgm:txFillClrLst>
    <dgm:txEffectClrLst/>
  </dgm:styleLbl>
  <dgm:styleLbl name="fgAcc3">
    <dgm:fillClrLst meth="repeat">
      <a:schemeClr val="lt1">
        <a:alpha val="90000"/>
      </a:schemeClr>
    </dgm:fillClrLst>
    <dgm:linClrLst>
      <a:schemeClr val="accent3"/>
    </dgm:linClrLst>
    <dgm:effectClrLst/>
    <dgm:txLinClrLst/>
    <dgm:txFillClrLst meth="repeat">
      <a:schemeClr val="dk1"/>
    </dgm:txFillClrLst>
    <dgm:txEffectClrLst/>
  </dgm:styleLbl>
  <dgm:styleLbl name="fgAcc4">
    <dgm:fillClrLst meth="repeat">
      <a:schemeClr val="lt1">
        <a:alpha val="90000"/>
      </a:schemeClr>
    </dgm:fillClrLst>
    <dgm:linClrLst>
      <a:schemeClr val="accent4"/>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2">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12.xml><?xml version="1.0" encoding="utf-8"?>
<dgm:colorsDef xmlns:dgm="http://schemas.openxmlformats.org/drawingml/2006/diagram" xmlns:a="http://schemas.openxmlformats.org/drawingml/2006/main" uniqueId="urn:microsoft.com/office/officeart/2005/8/colors/colorful5">
  <dgm:title val=""/>
  <dgm:desc val=""/>
  <dgm:catLst>
    <dgm:cat type="colorful" pri="10500"/>
  </dgm:catLst>
  <dgm:styleLbl name="node0">
    <dgm:fillClrLst meth="repeat">
      <a:schemeClr val="accent4"/>
    </dgm:fillClrLst>
    <dgm:linClrLst meth="repeat">
      <a:schemeClr val="lt1"/>
    </dgm:linClrLst>
    <dgm:effectClrLst/>
    <dgm:txLinClrLst/>
    <dgm:txFillClrLst/>
    <dgm:txEffectClrLst/>
  </dgm:styleLbl>
  <dgm:styleLbl name="node1">
    <dgm:fillClrLst>
      <a:schemeClr val="accent5"/>
      <a:schemeClr val="accent6"/>
    </dgm:fillClrLst>
    <dgm:linClrLst meth="repeat">
      <a:schemeClr val="lt1"/>
    </dgm:linClrLst>
    <dgm:effectClrLst/>
    <dgm:txLinClrLst/>
    <dgm:txFillClrLst/>
    <dgm:txEffectClrLst/>
  </dgm:styleLbl>
  <dgm:styleLbl name="alignNode1">
    <dgm:fillClrLst>
      <a:schemeClr val="accent5"/>
      <a:schemeClr val="accent6"/>
    </dgm:fillClrLst>
    <dgm:linClrLst>
      <a:schemeClr val="accent5"/>
      <a:schemeClr val="accent6"/>
    </dgm:linClrLst>
    <dgm:effectClrLst/>
    <dgm:txLinClrLst/>
    <dgm:txFillClrLst/>
    <dgm:txEffectClrLst/>
  </dgm:styleLbl>
  <dgm:styleLbl name="lnNode1">
    <dgm:fillClrLst>
      <a:schemeClr val="accent5"/>
      <a:schemeClr val="accent6"/>
    </dgm:fillClrLst>
    <dgm:linClrLst meth="repeat">
      <a:schemeClr val="lt1"/>
    </dgm:linClrLst>
    <dgm:effectClrLst/>
    <dgm:txLinClrLst/>
    <dgm:txFillClrLst/>
    <dgm:txEffectClrLst/>
  </dgm:styleLbl>
  <dgm:styleLbl name="vennNode1">
    <dgm:fillClrLst>
      <a:schemeClr val="accent5">
        <a:alpha val="50000"/>
      </a:schemeClr>
      <a:schemeClr val="accent6">
        <a:alpha val="50000"/>
      </a:schemeClr>
    </dgm:fillClrLst>
    <dgm:linClrLst meth="repeat">
      <a:schemeClr val="lt1"/>
    </dgm:linClrLst>
    <dgm:effectClrLst/>
    <dgm:txLinClrLst/>
    <dgm:txFillClrLst/>
    <dgm:txEffectClrLst/>
  </dgm:styleLbl>
  <dgm:styleLbl name="node2">
    <dgm:fillClrLst>
      <a:schemeClr val="accent6"/>
    </dgm:fillClrLst>
    <dgm:linClrLst meth="repeat">
      <a:schemeClr val="lt1"/>
    </dgm:linClrLst>
    <dgm:effectClrLst/>
    <dgm:txLinClrLst/>
    <dgm:txFillClrLst/>
    <dgm:txEffectClrLst/>
  </dgm:styleLbl>
  <dgm:styleLbl name="node3">
    <dgm:fillClrLst>
      <a:schemeClr val="accent1"/>
    </dgm:fillClrLst>
    <dgm:linClrLst meth="repeat">
      <a:schemeClr val="lt1"/>
    </dgm:linClrLst>
    <dgm:effectClrLst/>
    <dgm:txLinClrLst/>
    <dgm:txFillClrLst/>
    <dgm:txEffectClrLst/>
  </dgm:styleLbl>
  <dgm:styleLbl name="node4">
    <dgm:fillClrLst>
      <a:schemeClr val="accent2"/>
    </dgm:fillClrLst>
    <dgm:linClrLst meth="repeat">
      <a:schemeClr val="lt1"/>
    </dgm:linClrLst>
    <dgm:effectClrLst/>
    <dgm:txLinClrLst/>
    <dgm:txFillClrLst/>
    <dgm:txEffectClrLst/>
  </dgm:styleLbl>
  <dgm:styleLbl name="fgImgPlace1">
    <dgm:fillClrLst>
      <a:schemeClr val="accent5">
        <a:tint val="50000"/>
      </a:schemeClr>
      <a:schemeClr val="accent6">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5">
        <a:tint val="50000"/>
      </a:schemeClr>
      <a:schemeClr val="accent6">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5">
        <a:tint val="50000"/>
      </a:schemeClr>
      <a:schemeClr val="accent6">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5"/>
      <a:schemeClr val="accent6"/>
    </dgm:fillClrLst>
    <dgm:linClrLst meth="repeat">
      <a:schemeClr val="lt1"/>
    </dgm:linClrLst>
    <dgm:effectClrLst/>
    <dgm:txLinClrLst/>
    <dgm:txFillClrLst/>
    <dgm:txEffectClrLst/>
  </dgm:styleLbl>
  <dgm:styleLbl name="fgSibTrans2D1">
    <dgm:fillClrLst>
      <a:schemeClr val="accent5"/>
      <a:schemeClr val="accent6"/>
    </dgm:fillClrLst>
    <dgm:linClrLst meth="repeat">
      <a:schemeClr val="lt1"/>
    </dgm:linClrLst>
    <dgm:effectClrLst/>
    <dgm:txLinClrLst/>
    <dgm:txFillClrLst meth="repeat">
      <a:schemeClr val="lt1"/>
    </dgm:txFillClrLst>
    <dgm:txEffectClrLst/>
  </dgm:styleLbl>
  <dgm:styleLbl name="bgSibTrans2D1">
    <dgm:fillClrLst>
      <a:schemeClr val="accent5"/>
      <a:schemeClr val="accent6"/>
    </dgm:fillClrLst>
    <dgm:linClrLst meth="repeat">
      <a:schemeClr val="lt1"/>
    </dgm:linClrLst>
    <dgm:effectClrLst/>
    <dgm:txLinClrLst/>
    <dgm:txFillClrLst meth="repeat">
      <a:schemeClr val="lt1"/>
    </dgm:txFillClrLst>
    <dgm:txEffectClrLst/>
  </dgm:styleLbl>
  <dgm:styleLbl name="sibTrans1D1">
    <dgm:fillClrLst/>
    <dgm:linClrLst>
      <a:schemeClr val="accent5"/>
      <a:schemeClr val="accent6"/>
    </dgm:linClrLst>
    <dgm:effectClrLst/>
    <dgm:txLinClrLst/>
    <dgm:txFillClrLst meth="repeat">
      <a:schemeClr val="tx1"/>
    </dgm:txFillClrLst>
    <dgm:txEffectClrLst/>
  </dgm:styleLbl>
  <dgm:styleLbl name="callout">
    <dgm:fillClrLst meth="repeat">
      <a:schemeClr val="accent5"/>
    </dgm:fillClrLst>
    <dgm:linClrLst meth="repeat">
      <a:schemeClr val="accent5">
        <a:tint val="50000"/>
      </a:schemeClr>
    </dgm:linClrLst>
    <dgm:effectClrLst/>
    <dgm:txLinClrLst/>
    <dgm:txFillClrLst meth="repeat">
      <a:schemeClr val="tx1"/>
    </dgm:txFillClrLst>
    <dgm:txEffectClrLst/>
  </dgm:styleLbl>
  <dgm:styleLbl name="asst0">
    <dgm:fillClrLst meth="repeat">
      <a:schemeClr val="accent5"/>
    </dgm:fillClrLst>
    <dgm:linClrLst meth="repeat">
      <a:schemeClr val="lt1">
        <a:shade val="80000"/>
      </a:schemeClr>
    </dgm:linClrLst>
    <dgm:effectClrLst/>
    <dgm:txLinClrLst/>
    <dgm:txFillClrLst/>
    <dgm:txEffectClrLst/>
  </dgm:styleLbl>
  <dgm:styleLbl name="asst1">
    <dgm:fillClrLst meth="repeat">
      <a:schemeClr val="accent6"/>
    </dgm:fillClrLst>
    <dgm:linClrLst meth="repeat">
      <a:schemeClr val="lt1">
        <a:shade val="80000"/>
      </a:schemeClr>
    </dgm:linClrLst>
    <dgm:effectClrLst/>
    <dgm:txLinClrLst/>
    <dgm:txFillClrLst/>
    <dgm:txEffectClrLst/>
  </dgm:styleLbl>
  <dgm:styleLbl name="asst2">
    <dgm:fillClrLst>
      <a:schemeClr val="accent1"/>
    </dgm:fillClrLst>
    <dgm:linClrLst meth="repeat">
      <a:schemeClr val="lt1"/>
    </dgm:linClrLst>
    <dgm:effectClrLst/>
    <dgm:txLinClrLst/>
    <dgm:txFillClrLst/>
    <dgm:txEffectClrLst/>
  </dgm:styleLbl>
  <dgm:styleLbl name="asst3">
    <dgm:fillClrLst>
      <a:schemeClr val="accent2"/>
    </dgm:fillClrLst>
    <dgm:linClrLst meth="repeat">
      <a:schemeClr val="lt1"/>
    </dgm:linClrLst>
    <dgm:effectClrLst/>
    <dgm:txLinClrLst/>
    <dgm:txFillClrLst/>
    <dgm:txEffectClrLst/>
  </dgm:styleLbl>
  <dgm:styleLbl name="asst4">
    <dgm:fillClrLst>
      <a:schemeClr val="accent3"/>
    </dgm:fillClrLst>
    <dgm:linClrLst meth="repeat">
      <a:schemeClr val="lt1"/>
    </dgm:linClrLst>
    <dgm:effectClrLst/>
    <dgm:txLinClrLst/>
    <dgm:txFillClrLst/>
    <dgm:txEffectClrLst/>
  </dgm:styleLbl>
  <dgm:styleLbl name="parChTrans2D1">
    <dgm:fillClrLst meth="repeat">
      <a:schemeClr val="accent5"/>
    </dgm:fillClrLst>
    <dgm:linClrLst meth="repeat">
      <a:schemeClr val="lt1"/>
    </dgm:linClrLst>
    <dgm:effectClrLst/>
    <dgm:txLinClrLst/>
    <dgm:txFillClrLst meth="repeat">
      <a:schemeClr val="lt1"/>
    </dgm:txFillClrLst>
    <dgm:txEffectClrLst/>
  </dgm:styleLbl>
  <dgm:styleLbl name="parChTrans2D2">
    <dgm:fillClrLst meth="repeat">
      <a:schemeClr val="accent6"/>
    </dgm:fillClrLst>
    <dgm:linClrLst meth="repeat">
      <a:schemeClr val="lt1"/>
    </dgm:linClrLst>
    <dgm:effectClrLst/>
    <dgm:txLinClrLst/>
    <dgm:txFillClrLst/>
    <dgm:txEffectClrLst/>
  </dgm:styleLbl>
  <dgm:styleLbl name="parChTrans2D3">
    <dgm:fillClrLst meth="repeat">
      <a:schemeClr val="accent6"/>
    </dgm:fillClrLst>
    <dgm:linClrLst meth="repeat">
      <a:schemeClr val="lt1"/>
    </dgm:linClrLst>
    <dgm:effectClrLst/>
    <dgm:txLinClrLst/>
    <dgm:txFillClrLst/>
    <dgm:txEffectClrLst/>
  </dgm:styleLbl>
  <dgm:styleLbl name="parChTrans2D4">
    <dgm:fillClrLst meth="repeat">
      <a:schemeClr val="accent1"/>
    </dgm:fillClrLst>
    <dgm:linClrLst meth="repeat">
      <a:schemeClr val="lt1"/>
    </dgm:linClrLst>
    <dgm:effectClrLst/>
    <dgm:txLinClrLst/>
    <dgm:txFillClrLst meth="repeat">
      <a:schemeClr val="lt1"/>
    </dgm:txFillClrLst>
    <dgm:txEffectClrLst/>
  </dgm:styleLbl>
  <dgm:styleLbl name="parChTrans1D1">
    <dgm:fillClrLst meth="repeat">
      <a:schemeClr val="accent5"/>
    </dgm:fillClrLst>
    <dgm:linClrLst meth="repeat">
      <a:schemeClr val="accent5"/>
    </dgm:linClrLst>
    <dgm:effectClrLst/>
    <dgm:txLinClrLst/>
    <dgm:txFillClrLst meth="repeat">
      <a:schemeClr val="tx1"/>
    </dgm:txFillClrLst>
    <dgm:txEffectClrLst/>
  </dgm:styleLbl>
  <dgm:styleLbl name="parChTrans1D2">
    <dgm:fillClrLst meth="repeat">
      <a:schemeClr val="accent6">
        <a:tint val="90000"/>
      </a:schemeClr>
    </dgm:fillClrLst>
    <dgm:linClrLst meth="repeat">
      <a:schemeClr val="accent6"/>
    </dgm:linClrLst>
    <dgm:effectClrLst/>
    <dgm:txLinClrLst/>
    <dgm:txFillClrLst meth="repeat">
      <a:schemeClr val="tx1"/>
    </dgm:txFillClrLst>
    <dgm:txEffectClrLst/>
  </dgm:styleLbl>
  <dgm:styleLbl name="parChTrans1D3">
    <dgm:fillClrLst meth="repeat">
      <a:schemeClr val="accent6">
        <a:tint val="70000"/>
      </a:schemeClr>
    </dgm:fillClrLst>
    <dgm:linClrLst meth="repeat">
      <a:schemeClr val="accent1"/>
    </dgm:linClrLst>
    <dgm:effectClrLst/>
    <dgm:txLinClrLst/>
    <dgm:txFillClrLst meth="repeat">
      <a:schemeClr val="tx1"/>
    </dgm:txFillClrLst>
    <dgm:txEffectClrLst/>
  </dgm:styleLbl>
  <dgm:styleLbl name="parChTrans1D4">
    <dgm:fillClrLst meth="repeat">
      <a:schemeClr val="accent6">
        <a:tint val="50000"/>
      </a:schemeClr>
    </dgm:fillClrLst>
    <dgm:linClrLst meth="repeat">
      <a:schemeClr val="accent2"/>
    </dgm:linClrLst>
    <dgm:effectClrLst/>
    <dgm:txLinClrLst/>
    <dgm:txFillClrLst meth="repeat">
      <a:schemeClr val="tx1"/>
    </dgm:txFillClrLst>
    <dgm:txEffectClrLst/>
  </dgm:styleLbl>
  <dgm:styleLbl name="f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conF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align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5"/>
    </dgm:linClrLst>
    <dgm:effectClrLst/>
    <dgm:txLinClrLst/>
    <dgm:txFillClrLst meth="repeat">
      <a:schemeClr val="dk1"/>
    </dgm:txFillClrLst>
    <dgm:txEffectClrLst/>
  </dgm:styleLbl>
  <dgm:styleLbl name="b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solidFgAcc1">
    <dgm:fillClrLst meth="repeat">
      <a:schemeClr val="lt1"/>
    </dgm:fillClrLst>
    <dgm:linClrLst>
      <a:schemeClr val="accent5"/>
      <a:schemeClr val="accent6"/>
    </dgm:linClrLst>
    <dgm:effectClrLst/>
    <dgm:txLinClrLst/>
    <dgm:txFillClrLst meth="repeat">
      <a:schemeClr val="dk1"/>
    </dgm:txFillClrLst>
    <dgm:txEffectClrLst/>
  </dgm:styleLbl>
  <dgm:styleLbl name="solidAlignAcc1">
    <dgm:fillClrLst meth="repeat">
      <a:schemeClr val="lt1"/>
    </dgm:fillClrLst>
    <dgm:linClrLst>
      <a:schemeClr val="accent5"/>
      <a:schemeClr val="accent6"/>
    </dgm:linClrLst>
    <dgm:effectClrLst/>
    <dgm:txLinClrLst/>
    <dgm:txFillClrLst meth="repeat">
      <a:schemeClr val="dk1"/>
    </dgm:txFillClrLst>
    <dgm:txEffectClrLst/>
  </dgm:styleLbl>
  <dgm:styleLbl name="solidBgAcc1">
    <dgm:fillClrLst meth="repeat">
      <a:schemeClr val="lt1"/>
    </dgm:fillClrLst>
    <dgm:linClrLst>
      <a:schemeClr val="accent5"/>
      <a:schemeClr val="accent6"/>
    </dgm:linClrLst>
    <dgm:effectClrLst/>
    <dgm:txLinClrLst/>
    <dgm:txFillClrLst meth="repeat">
      <a:schemeClr val="dk1"/>
    </dgm:txFillClrLst>
    <dgm:txEffectClrLst/>
  </dgm:styleLbl>
  <dgm:styleLbl name="fgAccFollowNode1">
    <dgm:fillClrLst>
      <a:schemeClr val="accent5">
        <a:tint val="40000"/>
        <a:alpha val="90000"/>
      </a:schemeClr>
      <a:schemeClr val="accent6">
        <a:tint val="40000"/>
        <a:alpha val="90000"/>
      </a:schemeClr>
    </dgm:fillClrLst>
    <dgm:linClrLst>
      <a:schemeClr val="accent5">
        <a:tint val="40000"/>
        <a:alpha val="90000"/>
      </a:schemeClr>
      <a:schemeClr val="accent5">
        <a:tint val="40000"/>
        <a:alpha val="90000"/>
      </a:schemeClr>
    </dgm:linClrLst>
    <dgm:effectClrLst/>
    <dgm:txLinClrLst/>
    <dgm:txFillClrLst meth="repeat">
      <a:schemeClr val="dk1"/>
    </dgm:txFillClrLst>
    <dgm:txEffectClrLst/>
  </dgm:styleLbl>
  <dgm:styleLbl name="alignAccFollowNode1">
    <dgm:fillClrLst>
      <a:schemeClr val="accent5">
        <a:tint val="40000"/>
        <a:alpha val="90000"/>
      </a:schemeClr>
      <a:schemeClr val="accent6">
        <a:tint val="40000"/>
        <a:alpha val="90000"/>
      </a:schemeClr>
    </dgm:fillClrLst>
    <dgm:linClrLst>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bgAccFollowNode1">
    <dgm:fillClrLst>
      <a:schemeClr val="accent5">
        <a:tint val="40000"/>
        <a:alpha val="90000"/>
      </a:schemeClr>
      <a:schemeClr val="accent6">
        <a:tint val="40000"/>
        <a:alpha val="90000"/>
      </a:schemeClr>
    </dgm:fillClrLst>
    <dgm:linClrLst>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4"/>
    </dgm:linClrLst>
    <dgm:effectClrLst/>
    <dgm:txLinClrLst/>
    <dgm:txFillClrLst meth="repeat">
      <a:schemeClr val="dk1"/>
    </dgm:txFillClrLst>
    <dgm:txEffectClrLst/>
  </dgm:styleLbl>
  <dgm:styleLbl name="fgAcc2">
    <dgm:fillClrLst meth="repeat">
      <a:schemeClr val="lt1">
        <a:alpha val="90000"/>
      </a:schemeClr>
    </dgm:fillClrLst>
    <dgm:linClrLst>
      <a:schemeClr val="accent6"/>
    </dgm:linClrLst>
    <dgm:effectClrLst/>
    <dgm:txLinClrLst/>
    <dgm:txFillClrLst meth="repeat">
      <a:schemeClr val="dk1"/>
    </dgm:txFillClrLst>
    <dgm:txEffectClrLst/>
  </dgm:styleLbl>
  <dgm:styleLbl name="fgAcc3">
    <dgm:fillClrLst meth="repeat">
      <a:schemeClr val="lt1">
        <a:alpha val="90000"/>
      </a:schemeClr>
    </dgm:fillClrLst>
    <dgm:linClrLst>
      <a:schemeClr val="accent1"/>
    </dgm:linClrLst>
    <dgm:effectClrLst/>
    <dgm:txLinClrLst/>
    <dgm:txFillClrLst meth="repeat">
      <a:schemeClr val="dk1"/>
    </dgm:txFillClrLst>
    <dgm:txEffectClrLst/>
  </dgm:styleLbl>
  <dgm:styleLbl name="fgAcc4">
    <dgm:fillClrLst meth="repeat">
      <a:schemeClr val="lt1">
        <a:alpha val="90000"/>
      </a:schemeClr>
    </dgm:fillClrLst>
    <dgm:linClrLst>
      <a:schemeClr val="accent2"/>
    </dgm:linClrLst>
    <dgm:effectClrLst/>
    <dgm:txLinClrLst/>
    <dgm:txFillClrLst meth="repeat">
      <a:schemeClr val="dk1"/>
    </dgm:txFillClrLst>
    <dgm:txEffectClrLst/>
  </dgm:styleLbl>
  <dgm:styleLbl name="bgShp">
    <dgm:fillClrLst meth="repeat">
      <a:schemeClr val="accent5">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5">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5">
        <a:tint val="50000"/>
        <a:alpha val="40000"/>
      </a:schemeClr>
    </dgm:fillClrLst>
    <dgm:linClrLst meth="repeat">
      <a:schemeClr val="accent5"/>
    </dgm:linClrLst>
    <dgm:effectClrLst/>
    <dgm:txLinClrLst/>
    <dgm:txFillClrLst meth="repeat">
      <a:schemeClr val="lt1"/>
    </dgm:txFillClrLst>
    <dgm:txEffectClrLst/>
  </dgm:styleLbl>
  <dgm:styleLbl name="fgShp">
    <dgm:fillClrLst meth="repeat">
      <a:schemeClr val="accent5">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081EDE50-4961-4CC0-821A-0C690A1AB944}" type="doc">
      <dgm:prSet loTypeId="urn:microsoft.com/office/officeart/2005/8/layout/hList3" loCatId="list" qsTypeId="urn:microsoft.com/office/officeart/2005/8/quickstyle/3d3" qsCatId="3D" csTypeId="urn:microsoft.com/office/officeart/2005/8/colors/accent4_1" csCatId="accent4" phldr="1"/>
      <dgm:spPr/>
      <dgm:t>
        <a:bodyPr/>
        <a:lstStyle/>
        <a:p>
          <a:endParaRPr lang="es-AR"/>
        </a:p>
      </dgm:t>
    </dgm:pt>
    <dgm:pt modelId="{03DB4B27-9A54-435F-8E36-2679E03C7392}">
      <dgm:prSet phldrT="[Texto]" custT="1"/>
      <dgm:spPr>
        <a:solidFill>
          <a:schemeClr val="bg1"/>
        </a:solidFill>
        <a:ln>
          <a:solidFill>
            <a:srgbClr val="00B050"/>
          </a:solidFill>
        </a:ln>
      </dgm:spPr>
      <dgm:t>
        <a:bodyPr/>
        <a:lstStyle/>
        <a:p>
          <a:r>
            <a:rPr lang="es-AR" sz="1600" b="1" dirty="0" smtClean="0">
              <a:solidFill>
                <a:schemeClr val="tx1"/>
              </a:solidFill>
            </a:rPr>
            <a:t>Licenciados en Matemáticas – U. Distrital </a:t>
          </a:r>
        </a:p>
        <a:p>
          <a:r>
            <a:rPr lang="es-AR" sz="1600" b="1" dirty="0" smtClean="0">
              <a:solidFill>
                <a:schemeClr val="tx1"/>
              </a:solidFill>
            </a:rPr>
            <a:t>Magísteres en Educación – U. de los Andes</a:t>
          </a:r>
          <a:endParaRPr lang="es-AR" sz="1600" b="1" dirty="0">
            <a:solidFill>
              <a:schemeClr val="tx1"/>
            </a:solidFill>
          </a:endParaRPr>
        </a:p>
      </dgm:t>
    </dgm:pt>
    <dgm:pt modelId="{2F23A6AC-D1F9-4F79-972E-829D55F69A1D}" type="parTrans" cxnId="{D5234BD5-247C-4442-BD9C-ED8DA4392BC2}">
      <dgm:prSet/>
      <dgm:spPr/>
      <dgm:t>
        <a:bodyPr/>
        <a:lstStyle/>
        <a:p>
          <a:endParaRPr lang="es-AR" sz="1600" b="1"/>
        </a:p>
      </dgm:t>
    </dgm:pt>
    <dgm:pt modelId="{C9D9F1CD-A518-4C1B-B414-18281385706A}" type="sibTrans" cxnId="{D5234BD5-247C-4442-BD9C-ED8DA4392BC2}">
      <dgm:prSet/>
      <dgm:spPr/>
      <dgm:t>
        <a:bodyPr/>
        <a:lstStyle/>
        <a:p>
          <a:endParaRPr lang="es-AR" sz="1600" b="1"/>
        </a:p>
      </dgm:t>
    </dgm:pt>
    <dgm:pt modelId="{C8ED4221-88FF-4348-A87D-64352F0AA771}">
      <dgm:prSet phldrT="[Texto]" custT="1"/>
      <dgm:spPr/>
      <dgm:t>
        <a:bodyPr/>
        <a:lstStyle/>
        <a:p>
          <a:r>
            <a:rPr lang="es-AR" sz="1600" b="1" dirty="0" smtClean="0"/>
            <a:t>Mónica Bernal</a:t>
          </a:r>
        </a:p>
        <a:p>
          <a:r>
            <a:rPr lang="es-AR" sz="1600" b="0" dirty="0" smtClean="0"/>
            <a:t>IED Los Alpes</a:t>
          </a:r>
          <a:endParaRPr lang="es-AR" sz="1600" b="0" dirty="0"/>
        </a:p>
      </dgm:t>
    </dgm:pt>
    <dgm:pt modelId="{09CEDCA2-37B3-4514-A4DC-12141E2D52FB}" type="parTrans" cxnId="{C01BBABF-2EA4-4534-B707-C68FA5A6AC61}">
      <dgm:prSet/>
      <dgm:spPr/>
      <dgm:t>
        <a:bodyPr/>
        <a:lstStyle/>
        <a:p>
          <a:endParaRPr lang="es-AR" sz="1600" b="1"/>
        </a:p>
      </dgm:t>
    </dgm:pt>
    <dgm:pt modelId="{14EAFFEE-63FF-4E47-942C-E98F70DA3FCF}" type="sibTrans" cxnId="{C01BBABF-2EA4-4534-B707-C68FA5A6AC61}">
      <dgm:prSet/>
      <dgm:spPr/>
      <dgm:t>
        <a:bodyPr/>
        <a:lstStyle/>
        <a:p>
          <a:endParaRPr lang="es-AR" sz="1600" b="1"/>
        </a:p>
      </dgm:t>
    </dgm:pt>
    <dgm:pt modelId="{FF66DC26-026B-4B31-B451-AEC86979D964}">
      <dgm:prSet phldrT="[Texto]" custT="1"/>
      <dgm:spPr/>
      <dgm:t>
        <a:bodyPr/>
        <a:lstStyle/>
        <a:p>
          <a:r>
            <a:rPr lang="es-AR" sz="1600" b="1" dirty="0" smtClean="0"/>
            <a:t>Paola  Castro</a:t>
          </a:r>
        </a:p>
        <a:p>
          <a:r>
            <a:rPr lang="es-AR" sz="1600" b="0" dirty="0" smtClean="0"/>
            <a:t>IED Gral. Santander</a:t>
          </a:r>
          <a:endParaRPr lang="es-AR" sz="1600" b="0" dirty="0"/>
        </a:p>
      </dgm:t>
    </dgm:pt>
    <dgm:pt modelId="{CF0A06C1-950A-4173-8D1C-92F7DB3DA98C}" type="parTrans" cxnId="{4C549071-21E0-4986-9F21-E3E0142CA443}">
      <dgm:prSet/>
      <dgm:spPr/>
      <dgm:t>
        <a:bodyPr/>
        <a:lstStyle/>
        <a:p>
          <a:endParaRPr lang="es-AR" sz="1600" b="1"/>
        </a:p>
      </dgm:t>
    </dgm:pt>
    <dgm:pt modelId="{AEC63F7E-46BD-43A1-B7CB-BC2EE84A1B85}" type="sibTrans" cxnId="{4C549071-21E0-4986-9F21-E3E0142CA443}">
      <dgm:prSet/>
      <dgm:spPr/>
      <dgm:t>
        <a:bodyPr/>
        <a:lstStyle/>
        <a:p>
          <a:endParaRPr lang="es-AR" sz="1600" b="1"/>
        </a:p>
      </dgm:t>
    </dgm:pt>
    <dgm:pt modelId="{6814BB0B-B871-4888-BDC9-99B78B804148}">
      <dgm:prSet phldrT="[Texto]" custT="1"/>
      <dgm:spPr/>
      <dgm:t>
        <a:bodyPr/>
        <a:lstStyle/>
        <a:p>
          <a:r>
            <a:rPr lang="es-AR" sz="1600" b="1" dirty="0" smtClean="0"/>
            <a:t>Fernando Torres</a:t>
          </a:r>
        </a:p>
        <a:p>
          <a:r>
            <a:rPr lang="es-AR" sz="1600" b="0" dirty="0" smtClean="0"/>
            <a:t>Colegio San Lucas</a:t>
          </a:r>
          <a:endParaRPr lang="es-AR" sz="1600" b="0" dirty="0"/>
        </a:p>
      </dgm:t>
    </dgm:pt>
    <dgm:pt modelId="{A8C5A102-5F12-4A9B-AF05-2FFDF65D7D86}" type="parTrans" cxnId="{0CFFC675-0CAD-41D8-BD73-FE447D195FAD}">
      <dgm:prSet/>
      <dgm:spPr/>
      <dgm:t>
        <a:bodyPr/>
        <a:lstStyle/>
        <a:p>
          <a:endParaRPr lang="es-AR" sz="1600" b="1"/>
        </a:p>
      </dgm:t>
    </dgm:pt>
    <dgm:pt modelId="{47F6F6EB-D17C-48E0-8888-F3C86024CAA1}" type="sibTrans" cxnId="{0CFFC675-0CAD-41D8-BD73-FE447D195FAD}">
      <dgm:prSet/>
      <dgm:spPr/>
      <dgm:t>
        <a:bodyPr/>
        <a:lstStyle/>
        <a:p>
          <a:endParaRPr lang="es-AR" sz="1600" b="1"/>
        </a:p>
      </dgm:t>
    </dgm:pt>
    <dgm:pt modelId="{F51215B9-AA67-4E96-8CAB-5BF9C94513AD}">
      <dgm:prSet custT="1"/>
      <dgm:spPr/>
      <dgm:t>
        <a:bodyPr/>
        <a:lstStyle/>
        <a:p>
          <a:r>
            <a:rPr lang="es-AR" sz="1600" b="1" dirty="0" smtClean="0"/>
            <a:t>Andrés Pinzón</a:t>
          </a:r>
        </a:p>
        <a:p>
          <a:r>
            <a:rPr lang="es-AR" sz="1600" b="0" dirty="0" smtClean="0"/>
            <a:t>Fundación Compartir</a:t>
          </a:r>
          <a:endParaRPr lang="es-AR" sz="1600" b="0" dirty="0"/>
        </a:p>
      </dgm:t>
    </dgm:pt>
    <dgm:pt modelId="{DBF8DC5E-744D-4E14-AC87-B362928BF619}" type="parTrans" cxnId="{117542CD-E309-493D-AEB5-E6C5D999ABD1}">
      <dgm:prSet/>
      <dgm:spPr/>
      <dgm:t>
        <a:bodyPr/>
        <a:lstStyle/>
        <a:p>
          <a:endParaRPr lang="es-AR" sz="1600" b="1"/>
        </a:p>
      </dgm:t>
    </dgm:pt>
    <dgm:pt modelId="{6F6AAB74-E169-4A18-BC73-246AEC734A33}" type="sibTrans" cxnId="{117542CD-E309-493D-AEB5-E6C5D999ABD1}">
      <dgm:prSet/>
      <dgm:spPr/>
      <dgm:t>
        <a:bodyPr/>
        <a:lstStyle/>
        <a:p>
          <a:endParaRPr lang="es-AR" sz="1600" b="1"/>
        </a:p>
      </dgm:t>
    </dgm:pt>
    <dgm:pt modelId="{DA48D95E-86AF-465D-87A6-AB7F70142563}" type="pres">
      <dgm:prSet presAssocID="{081EDE50-4961-4CC0-821A-0C690A1AB944}" presName="composite" presStyleCnt="0">
        <dgm:presLayoutVars>
          <dgm:chMax val="1"/>
          <dgm:dir/>
          <dgm:resizeHandles val="exact"/>
        </dgm:presLayoutVars>
      </dgm:prSet>
      <dgm:spPr/>
      <dgm:t>
        <a:bodyPr/>
        <a:lstStyle/>
        <a:p>
          <a:endParaRPr lang="es-AR"/>
        </a:p>
      </dgm:t>
    </dgm:pt>
    <dgm:pt modelId="{722DE442-8749-41C7-B048-92CBDD0A228D}" type="pres">
      <dgm:prSet presAssocID="{03DB4B27-9A54-435F-8E36-2679E03C7392}" presName="roof" presStyleLbl="dkBgShp" presStyleIdx="0" presStyleCnt="2"/>
      <dgm:spPr/>
      <dgm:t>
        <a:bodyPr/>
        <a:lstStyle/>
        <a:p>
          <a:endParaRPr lang="es-AR"/>
        </a:p>
      </dgm:t>
    </dgm:pt>
    <dgm:pt modelId="{6E0319A0-4AD1-4B2F-9AC6-63FBD11FF7D2}" type="pres">
      <dgm:prSet presAssocID="{03DB4B27-9A54-435F-8E36-2679E03C7392}" presName="pillars" presStyleCnt="0"/>
      <dgm:spPr/>
    </dgm:pt>
    <dgm:pt modelId="{F8A27900-A84B-48A7-BF0C-86CDDF2301E4}" type="pres">
      <dgm:prSet presAssocID="{03DB4B27-9A54-435F-8E36-2679E03C7392}" presName="pillar1" presStyleLbl="node1" presStyleIdx="0" presStyleCnt="4">
        <dgm:presLayoutVars>
          <dgm:bulletEnabled val="1"/>
        </dgm:presLayoutVars>
      </dgm:prSet>
      <dgm:spPr/>
      <dgm:t>
        <a:bodyPr/>
        <a:lstStyle/>
        <a:p>
          <a:endParaRPr lang="es-AR"/>
        </a:p>
      </dgm:t>
    </dgm:pt>
    <dgm:pt modelId="{5A58EF50-C0DA-479C-8AE3-AE8705749893}" type="pres">
      <dgm:prSet presAssocID="{FF66DC26-026B-4B31-B451-AEC86979D964}" presName="pillarX" presStyleLbl="node1" presStyleIdx="1" presStyleCnt="4">
        <dgm:presLayoutVars>
          <dgm:bulletEnabled val="1"/>
        </dgm:presLayoutVars>
      </dgm:prSet>
      <dgm:spPr/>
      <dgm:t>
        <a:bodyPr/>
        <a:lstStyle/>
        <a:p>
          <a:endParaRPr lang="es-AR"/>
        </a:p>
      </dgm:t>
    </dgm:pt>
    <dgm:pt modelId="{B6AE2ACE-81EC-4A1E-A894-640DB68BA778}" type="pres">
      <dgm:prSet presAssocID="{6814BB0B-B871-4888-BDC9-99B78B804148}" presName="pillarX" presStyleLbl="node1" presStyleIdx="2" presStyleCnt="4">
        <dgm:presLayoutVars>
          <dgm:bulletEnabled val="1"/>
        </dgm:presLayoutVars>
      </dgm:prSet>
      <dgm:spPr/>
      <dgm:t>
        <a:bodyPr/>
        <a:lstStyle/>
        <a:p>
          <a:endParaRPr lang="es-AR"/>
        </a:p>
      </dgm:t>
    </dgm:pt>
    <dgm:pt modelId="{1EDDA9BF-77E7-4D45-B976-ACF8278E33CD}" type="pres">
      <dgm:prSet presAssocID="{F51215B9-AA67-4E96-8CAB-5BF9C94513AD}" presName="pillarX" presStyleLbl="node1" presStyleIdx="3" presStyleCnt="4">
        <dgm:presLayoutVars>
          <dgm:bulletEnabled val="1"/>
        </dgm:presLayoutVars>
      </dgm:prSet>
      <dgm:spPr/>
      <dgm:t>
        <a:bodyPr/>
        <a:lstStyle/>
        <a:p>
          <a:endParaRPr lang="es-AR"/>
        </a:p>
      </dgm:t>
    </dgm:pt>
    <dgm:pt modelId="{DA6FFF0A-1508-4884-BCA2-003BAE23A9DE}" type="pres">
      <dgm:prSet presAssocID="{03DB4B27-9A54-435F-8E36-2679E03C7392}" presName="base" presStyleLbl="dkBgShp" presStyleIdx="1" presStyleCnt="2"/>
      <dgm:spPr>
        <a:solidFill>
          <a:schemeClr val="bg1"/>
        </a:solidFill>
        <a:ln>
          <a:solidFill>
            <a:srgbClr val="00B050"/>
          </a:solidFill>
        </a:ln>
      </dgm:spPr>
    </dgm:pt>
  </dgm:ptLst>
  <dgm:cxnLst>
    <dgm:cxn modelId="{0CFFC675-0CAD-41D8-BD73-FE447D195FAD}" srcId="{03DB4B27-9A54-435F-8E36-2679E03C7392}" destId="{6814BB0B-B871-4888-BDC9-99B78B804148}" srcOrd="2" destOrd="0" parTransId="{A8C5A102-5F12-4A9B-AF05-2FFDF65D7D86}" sibTransId="{47F6F6EB-D17C-48E0-8888-F3C86024CAA1}"/>
    <dgm:cxn modelId="{554FFE04-1650-4047-B069-03D38FE60405}" type="presOf" srcId="{F51215B9-AA67-4E96-8CAB-5BF9C94513AD}" destId="{1EDDA9BF-77E7-4D45-B976-ACF8278E33CD}" srcOrd="0" destOrd="0" presId="urn:microsoft.com/office/officeart/2005/8/layout/hList3"/>
    <dgm:cxn modelId="{B3806EF2-4C46-AD42-8995-B342660C6B74}" type="presOf" srcId="{03DB4B27-9A54-435F-8E36-2679E03C7392}" destId="{722DE442-8749-41C7-B048-92CBDD0A228D}" srcOrd="0" destOrd="0" presId="urn:microsoft.com/office/officeart/2005/8/layout/hList3"/>
    <dgm:cxn modelId="{C01BBABF-2EA4-4534-B707-C68FA5A6AC61}" srcId="{03DB4B27-9A54-435F-8E36-2679E03C7392}" destId="{C8ED4221-88FF-4348-A87D-64352F0AA771}" srcOrd="0" destOrd="0" parTransId="{09CEDCA2-37B3-4514-A4DC-12141E2D52FB}" sibTransId="{14EAFFEE-63FF-4E47-942C-E98F70DA3FCF}"/>
    <dgm:cxn modelId="{117542CD-E309-493D-AEB5-E6C5D999ABD1}" srcId="{03DB4B27-9A54-435F-8E36-2679E03C7392}" destId="{F51215B9-AA67-4E96-8CAB-5BF9C94513AD}" srcOrd="3" destOrd="0" parTransId="{DBF8DC5E-744D-4E14-AC87-B362928BF619}" sibTransId="{6F6AAB74-E169-4A18-BC73-246AEC734A33}"/>
    <dgm:cxn modelId="{2C7F366E-75ED-1046-957C-4A43AA35ACA8}" type="presOf" srcId="{C8ED4221-88FF-4348-A87D-64352F0AA771}" destId="{F8A27900-A84B-48A7-BF0C-86CDDF2301E4}" srcOrd="0" destOrd="0" presId="urn:microsoft.com/office/officeart/2005/8/layout/hList3"/>
    <dgm:cxn modelId="{D5234BD5-247C-4442-BD9C-ED8DA4392BC2}" srcId="{081EDE50-4961-4CC0-821A-0C690A1AB944}" destId="{03DB4B27-9A54-435F-8E36-2679E03C7392}" srcOrd="0" destOrd="0" parTransId="{2F23A6AC-D1F9-4F79-972E-829D55F69A1D}" sibTransId="{C9D9F1CD-A518-4C1B-B414-18281385706A}"/>
    <dgm:cxn modelId="{089ED9D2-E704-0243-B60A-468B9E441471}" type="presOf" srcId="{6814BB0B-B871-4888-BDC9-99B78B804148}" destId="{B6AE2ACE-81EC-4A1E-A894-640DB68BA778}" srcOrd="0" destOrd="0" presId="urn:microsoft.com/office/officeart/2005/8/layout/hList3"/>
    <dgm:cxn modelId="{3E1859F5-7751-B343-8DAE-EA1C79ED6A53}" type="presOf" srcId="{FF66DC26-026B-4B31-B451-AEC86979D964}" destId="{5A58EF50-C0DA-479C-8AE3-AE8705749893}" srcOrd="0" destOrd="0" presId="urn:microsoft.com/office/officeart/2005/8/layout/hList3"/>
    <dgm:cxn modelId="{249DD045-D59E-D943-9C15-1DBF5A596670}" type="presOf" srcId="{081EDE50-4961-4CC0-821A-0C690A1AB944}" destId="{DA48D95E-86AF-465D-87A6-AB7F70142563}" srcOrd="0" destOrd="0" presId="urn:microsoft.com/office/officeart/2005/8/layout/hList3"/>
    <dgm:cxn modelId="{4C549071-21E0-4986-9F21-E3E0142CA443}" srcId="{03DB4B27-9A54-435F-8E36-2679E03C7392}" destId="{FF66DC26-026B-4B31-B451-AEC86979D964}" srcOrd="1" destOrd="0" parTransId="{CF0A06C1-950A-4173-8D1C-92F7DB3DA98C}" sibTransId="{AEC63F7E-46BD-43A1-B7CB-BC2EE84A1B85}"/>
    <dgm:cxn modelId="{E811AD25-8D1F-7D4E-A054-02FB261F182F}" type="presParOf" srcId="{DA48D95E-86AF-465D-87A6-AB7F70142563}" destId="{722DE442-8749-41C7-B048-92CBDD0A228D}" srcOrd="0" destOrd="0" presId="urn:microsoft.com/office/officeart/2005/8/layout/hList3"/>
    <dgm:cxn modelId="{6C498482-DAA7-A042-9236-290906B2B539}" type="presParOf" srcId="{DA48D95E-86AF-465D-87A6-AB7F70142563}" destId="{6E0319A0-4AD1-4B2F-9AC6-63FBD11FF7D2}" srcOrd="1" destOrd="0" presId="urn:microsoft.com/office/officeart/2005/8/layout/hList3"/>
    <dgm:cxn modelId="{E9E8B329-B314-CE4E-9AE2-921E86471190}" type="presParOf" srcId="{6E0319A0-4AD1-4B2F-9AC6-63FBD11FF7D2}" destId="{F8A27900-A84B-48A7-BF0C-86CDDF2301E4}" srcOrd="0" destOrd="0" presId="urn:microsoft.com/office/officeart/2005/8/layout/hList3"/>
    <dgm:cxn modelId="{8AAA95A9-3C18-DB44-AA19-7015CC354CCF}" type="presParOf" srcId="{6E0319A0-4AD1-4B2F-9AC6-63FBD11FF7D2}" destId="{5A58EF50-C0DA-479C-8AE3-AE8705749893}" srcOrd="1" destOrd="0" presId="urn:microsoft.com/office/officeart/2005/8/layout/hList3"/>
    <dgm:cxn modelId="{ACEFC4C3-19AA-1741-A1EC-5A9D03B10785}" type="presParOf" srcId="{6E0319A0-4AD1-4B2F-9AC6-63FBD11FF7D2}" destId="{B6AE2ACE-81EC-4A1E-A894-640DB68BA778}" srcOrd="2" destOrd="0" presId="urn:microsoft.com/office/officeart/2005/8/layout/hList3"/>
    <dgm:cxn modelId="{32BB8132-FDD7-B34C-B4FD-72C9FBD6A7B0}" type="presParOf" srcId="{6E0319A0-4AD1-4B2F-9AC6-63FBD11FF7D2}" destId="{1EDDA9BF-77E7-4D45-B976-ACF8278E33CD}" srcOrd="3" destOrd="0" presId="urn:microsoft.com/office/officeart/2005/8/layout/hList3"/>
    <dgm:cxn modelId="{5649CC6E-B872-A547-9E57-7DD710D02111}" type="presParOf" srcId="{DA48D95E-86AF-465D-87A6-AB7F70142563}" destId="{DA6FFF0A-1508-4884-BCA2-003BAE23A9DE}" srcOrd="2" destOrd="0" presId="urn:microsoft.com/office/officeart/2005/8/layout/hList3"/>
  </dgm:cxnLst>
  <dgm:bg/>
  <dgm:whole>
    <a:ln w="38100">
      <a:solidFill>
        <a:srgbClr val="00B050"/>
      </a:solidFill>
    </a:ln>
  </dgm:whole>
  <dgm:extLst>
    <a:ext uri="http://schemas.microsoft.com/office/drawing/2008/diagram">
      <dsp:dataModelExt xmlns:dsp="http://schemas.microsoft.com/office/drawing/2008/diagram" relId="rId6" minVer="http://schemas.openxmlformats.org/drawingml/2006/diagram"/>
    </a:ext>
  </dgm:extLst>
</dgm:dataModel>
</file>

<file path=ppt/diagrams/data2.xml><?xml version="1.0" encoding="utf-8"?>
<dgm:dataModel xmlns:dgm="http://schemas.openxmlformats.org/drawingml/2006/diagram" xmlns:a="http://schemas.openxmlformats.org/drawingml/2006/main">
  <dgm:ptLst>
    <dgm:pt modelId="{05AAF47A-A387-4A36-A5CB-7247D088F3B0}" type="doc">
      <dgm:prSet loTypeId="urn:microsoft.com/office/officeart/2005/8/layout/target3" loCatId="list" qsTypeId="urn:microsoft.com/office/officeart/2005/8/quickstyle/3d2" qsCatId="3D" csTypeId="urn:microsoft.com/office/officeart/2005/8/colors/accent4_5" csCatId="accent4" phldr="1"/>
      <dgm:spPr/>
      <dgm:t>
        <a:bodyPr/>
        <a:lstStyle/>
        <a:p>
          <a:endParaRPr lang="es-CO"/>
        </a:p>
      </dgm:t>
    </dgm:pt>
    <dgm:pt modelId="{26C0D9F3-964B-45AB-B60C-B64BFCAC12E5}">
      <dgm:prSet phldrT="[Texto]" custT="1"/>
      <dgm:spPr/>
      <dgm:t>
        <a:bodyPr/>
        <a:lstStyle/>
        <a:p>
          <a:r>
            <a:rPr lang="es-CO" sz="3600" b="1" dirty="0" smtClean="0">
              <a:solidFill>
                <a:schemeClr val="tx1"/>
              </a:solidFill>
              <a:latin typeface="+mn-lt"/>
            </a:rPr>
            <a:t>Grado 9°</a:t>
          </a:r>
          <a:endParaRPr lang="es-CO" sz="3600" b="1" dirty="0">
            <a:solidFill>
              <a:schemeClr val="tx1"/>
            </a:solidFill>
            <a:latin typeface="+mn-lt"/>
          </a:endParaRPr>
        </a:p>
      </dgm:t>
    </dgm:pt>
    <dgm:pt modelId="{A45C724E-5B24-440A-8BA0-5CA08CBE122E}" type="parTrans" cxnId="{0A3C43CA-F504-4962-ACEC-F6DC67F89804}">
      <dgm:prSet/>
      <dgm:spPr/>
      <dgm:t>
        <a:bodyPr/>
        <a:lstStyle/>
        <a:p>
          <a:endParaRPr lang="es-CO" b="1">
            <a:solidFill>
              <a:schemeClr val="tx1"/>
            </a:solidFill>
            <a:latin typeface="+mn-lt"/>
          </a:endParaRPr>
        </a:p>
      </dgm:t>
    </dgm:pt>
    <dgm:pt modelId="{C582E691-C5E7-40FC-BF33-D1B2D9B4CE67}" type="sibTrans" cxnId="{0A3C43CA-F504-4962-ACEC-F6DC67F89804}">
      <dgm:prSet/>
      <dgm:spPr/>
      <dgm:t>
        <a:bodyPr/>
        <a:lstStyle/>
        <a:p>
          <a:endParaRPr lang="es-CO" b="1">
            <a:solidFill>
              <a:schemeClr val="tx1"/>
            </a:solidFill>
            <a:latin typeface="+mn-lt"/>
          </a:endParaRPr>
        </a:p>
      </dgm:t>
    </dgm:pt>
    <dgm:pt modelId="{6F62ACD1-7D7F-42F6-9D3C-253A669DE714}">
      <dgm:prSet phldrT="[Texto]" custT="1"/>
      <dgm:spPr/>
      <dgm:t>
        <a:bodyPr/>
        <a:lstStyle/>
        <a:p>
          <a:r>
            <a:rPr lang="es-CO" sz="2200" b="1" dirty="0" smtClean="0">
              <a:solidFill>
                <a:schemeClr val="tx1"/>
              </a:solidFill>
              <a:latin typeface="+mn-lt"/>
            </a:rPr>
            <a:t>Estándar curricular</a:t>
          </a:r>
        </a:p>
        <a:p>
          <a:r>
            <a:rPr lang="es-MX" sz="1800" b="0" dirty="0" smtClean="0">
              <a:solidFill>
                <a:schemeClr val="tx1"/>
              </a:solidFill>
              <a:latin typeface="+mn-lt"/>
            </a:rPr>
            <a:t>Identifica diferentes métodos para solucionar sistemas de ecuaciones lineales.</a:t>
          </a:r>
          <a:r>
            <a:rPr lang="es-MX" sz="2000" b="0" dirty="0" smtClean="0">
              <a:solidFill>
                <a:schemeClr val="tx1"/>
              </a:solidFill>
              <a:latin typeface="+mn-lt"/>
            </a:rPr>
            <a:t> </a:t>
          </a:r>
          <a:endParaRPr lang="es-CO" sz="2000" b="0" dirty="0">
            <a:solidFill>
              <a:schemeClr val="tx1"/>
            </a:solidFill>
            <a:latin typeface="+mn-lt"/>
          </a:endParaRPr>
        </a:p>
      </dgm:t>
    </dgm:pt>
    <dgm:pt modelId="{A9DE9E56-B51D-4BAB-A1DC-19CDC45533E2}" type="parTrans" cxnId="{65174CB3-F15B-4252-AE5F-0F41837D5BD4}">
      <dgm:prSet/>
      <dgm:spPr/>
      <dgm:t>
        <a:bodyPr/>
        <a:lstStyle/>
        <a:p>
          <a:endParaRPr lang="es-CO" b="1">
            <a:solidFill>
              <a:schemeClr val="tx1"/>
            </a:solidFill>
            <a:latin typeface="+mn-lt"/>
          </a:endParaRPr>
        </a:p>
      </dgm:t>
    </dgm:pt>
    <dgm:pt modelId="{FC4CE09C-D94E-460D-92BD-AE0ACD3CD0EB}" type="sibTrans" cxnId="{65174CB3-F15B-4252-AE5F-0F41837D5BD4}">
      <dgm:prSet/>
      <dgm:spPr/>
      <dgm:t>
        <a:bodyPr/>
        <a:lstStyle/>
        <a:p>
          <a:endParaRPr lang="es-CO" b="1">
            <a:solidFill>
              <a:schemeClr val="tx1"/>
            </a:solidFill>
            <a:latin typeface="+mn-lt"/>
          </a:endParaRPr>
        </a:p>
      </dgm:t>
    </dgm:pt>
    <dgm:pt modelId="{273604FF-E511-4CCE-B350-36755E2E86C3}">
      <dgm:prSet phldrT="[Texto]" custT="1"/>
      <dgm:spPr/>
      <dgm:t>
        <a:bodyPr/>
        <a:lstStyle/>
        <a:p>
          <a:r>
            <a:rPr lang="es-CO" sz="2000" b="1" dirty="0" smtClean="0">
              <a:solidFill>
                <a:schemeClr val="tx1"/>
              </a:solidFill>
              <a:latin typeface="+mn-lt"/>
            </a:rPr>
            <a:t>Contenidos</a:t>
          </a:r>
        </a:p>
        <a:p>
          <a:r>
            <a:rPr lang="es-MX" sz="1800" b="0" dirty="0" smtClean="0">
              <a:solidFill>
                <a:schemeClr val="tx1"/>
              </a:solidFill>
              <a:latin typeface="+mn-lt"/>
            </a:rPr>
            <a:t>Métodos</a:t>
          </a:r>
          <a:r>
            <a:rPr lang="es-MX" sz="1800" b="0" baseline="0" dirty="0" smtClean="0">
              <a:solidFill>
                <a:schemeClr val="tx1"/>
              </a:solidFill>
              <a:latin typeface="+mn-lt"/>
            </a:rPr>
            <a:t> de s</a:t>
          </a:r>
          <a:r>
            <a:rPr lang="es-MX" sz="1800" b="0" dirty="0" smtClean="0">
              <a:solidFill>
                <a:schemeClr val="tx1"/>
              </a:solidFill>
              <a:latin typeface="+mn-lt"/>
            </a:rPr>
            <a:t>olución de sistemas de ecuaciones lineales:</a:t>
          </a:r>
          <a:r>
            <a:rPr lang="es-MX" sz="1800" b="0" baseline="0" dirty="0" smtClean="0">
              <a:solidFill>
                <a:schemeClr val="tx1"/>
              </a:solidFill>
              <a:latin typeface="+mn-lt"/>
            </a:rPr>
            <a:t> </a:t>
          </a:r>
          <a:r>
            <a:rPr lang="es-MX" sz="1800" b="0" i="0" baseline="0" dirty="0" smtClean="0">
              <a:solidFill>
                <a:schemeClr val="tx1"/>
              </a:solidFill>
              <a:latin typeface="+mn-lt"/>
            </a:rPr>
            <a:t>eliminación, sustitución, igualación,</a:t>
          </a:r>
          <a:r>
            <a:rPr lang="es-MX" sz="2000" b="1" i="0" baseline="0" dirty="0" smtClean="0">
              <a:solidFill>
                <a:schemeClr val="tx1"/>
              </a:solidFill>
              <a:latin typeface="+mn-lt"/>
            </a:rPr>
            <a:t> </a:t>
          </a:r>
          <a:r>
            <a:rPr lang="es-MX" sz="2000" b="1" baseline="0" dirty="0" smtClean="0">
              <a:solidFill>
                <a:schemeClr val="tx1"/>
              </a:solidFill>
              <a:latin typeface="+mn-lt"/>
            </a:rPr>
            <a:t>gráfico.</a:t>
          </a:r>
          <a:endParaRPr lang="es-CO" sz="1800" b="1" dirty="0">
            <a:solidFill>
              <a:schemeClr val="tx1"/>
            </a:solidFill>
            <a:latin typeface="+mn-lt"/>
          </a:endParaRPr>
        </a:p>
      </dgm:t>
    </dgm:pt>
    <dgm:pt modelId="{3CF94652-96CC-4BBD-80DC-F8BC1ABCAD37}" type="parTrans" cxnId="{0F567427-87DC-45CC-8A3C-58F06D3267A3}">
      <dgm:prSet/>
      <dgm:spPr/>
      <dgm:t>
        <a:bodyPr/>
        <a:lstStyle/>
        <a:p>
          <a:endParaRPr lang="es-CO" b="1">
            <a:solidFill>
              <a:schemeClr val="tx1"/>
            </a:solidFill>
            <a:latin typeface="+mn-lt"/>
          </a:endParaRPr>
        </a:p>
      </dgm:t>
    </dgm:pt>
    <dgm:pt modelId="{F0EB1950-32E4-4999-9203-2BAA569C9C85}" type="sibTrans" cxnId="{0F567427-87DC-45CC-8A3C-58F06D3267A3}">
      <dgm:prSet/>
      <dgm:spPr/>
      <dgm:t>
        <a:bodyPr/>
        <a:lstStyle/>
        <a:p>
          <a:endParaRPr lang="es-CO" b="1">
            <a:solidFill>
              <a:schemeClr val="tx1"/>
            </a:solidFill>
            <a:latin typeface="+mn-lt"/>
          </a:endParaRPr>
        </a:p>
      </dgm:t>
    </dgm:pt>
    <dgm:pt modelId="{4A8CD3EF-46E4-4675-9D1F-B477895C36B4}" type="pres">
      <dgm:prSet presAssocID="{05AAF47A-A387-4A36-A5CB-7247D088F3B0}" presName="Name0" presStyleCnt="0">
        <dgm:presLayoutVars>
          <dgm:chMax val="7"/>
          <dgm:dir/>
          <dgm:animLvl val="lvl"/>
          <dgm:resizeHandles val="exact"/>
        </dgm:presLayoutVars>
      </dgm:prSet>
      <dgm:spPr/>
      <dgm:t>
        <a:bodyPr/>
        <a:lstStyle/>
        <a:p>
          <a:endParaRPr lang="es-CO"/>
        </a:p>
      </dgm:t>
    </dgm:pt>
    <dgm:pt modelId="{6CD399C4-FBE2-4AFB-9876-F17B433B9B8C}" type="pres">
      <dgm:prSet presAssocID="{26C0D9F3-964B-45AB-B60C-B64BFCAC12E5}" presName="circle1" presStyleLbl="node1" presStyleIdx="0" presStyleCnt="3"/>
      <dgm:spPr/>
    </dgm:pt>
    <dgm:pt modelId="{2D502EDE-9F70-4575-9B8B-E02648826D13}" type="pres">
      <dgm:prSet presAssocID="{26C0D9F3-964B-45AB-B60C-B64BFCAC12E5}" presName="space" presStyleCnt="0"/>
      <dgm:spPr/>
    </dgm:pt>
    <dgm:pt modelId="{4A7B9478-3F2A-4E00-B46F-91AD7837F36A}" type="pres">
      <dgm:prSet presAssocID="{26C0D9F3-964B-45AB-B60C-B64BFCAC12E5}" presName="rect1" presStyleLbl="alignAcc1" presStyleIdx="0" presStyleCnt="3"/>
      <dgm:spPr/>
      <dgm:t>
        <a:bodyPr/>
        <a:lstStyle/>
        <a:p>
          <a:endParaRPr lang="es-CO"/>
        </a:p>
      </dgm:t>
    </dgm:pt>
    <dgm:pt modelId="{17562816-DAA5-4C49-A666-DE51C8547D92}" type="pres">
      <dgm:prSet presAssocID="{6F62ACD1-7D7F-42F6-9D3C-253A669DE714}" presName="vertSpace2" presStyleLbl="node1" presStyleIdx="0" presStyleCnt="3"/>
      <dgm:spPr/>
    </dgm:pt>
    <dgm:pt modelId="{95524580-08B1-402A-8B68-095ECCF0AC82}" type="pres">
      <dgm:prSet presAssocID="{6F62ACD1-7D7F-42F6-9D3C-253A669DE714}" presName="circle2" presStyleLbl="node1" presStyleIdx="1" presStyleCnt="3"/>
      <dgm:spPr/>
    </dgm:pt>
    <dgm:pt modelId="{BBBA4167-834D-450E-8436-29B85F86B331}" type="pres">
      <dgm:prSet presAssocID="{6F62ACD1-7D7F-42F6-9D3C-253A669DE714}" presName="rect2" presStyleLbl="alignAcc1" presStyleIdx="1" presStyleCnt="3"/>
      <dgm:spPr/>
      <dgm:t>
        <a:bodyPr/>
        <a:lstStyle/>
        <a:p>
          <a:endParaRPr lang="es-CO"/>
        </a:p>
      </dgm:t>
    </dgm:pt>
    <dgm:pt modelId="{B0645225-5BA2-4F19-AE39-80CD2F55C01E}" type="pres">
      <dgm:prSet presAssocID="{273604FF-E511-4CCE-B350-36755E2E86C3}" presName="vertSpace3" presStyleLbl="node1" presStyleIdx="1" presStyleCnt="3"/>
      <dgm:spPr/>
    </dgm:pt>
    <dgm:pt modelId="{B6D5344B-726F-4701-A143-E0DB64C57AFA}" type="pres">
      <dgm:prSet presAssocID="{273604FF-E511-4CCE-B350-36755E2E86C3}" presName="circle3" presStyleLbl="node1" presStyleIdx="2" presStyleCnt="3"/>
      <dgm:spPr/>
    </dgm:pt>
    <dgm:pt modelId="{F295ED8C-4EDA-403D-8DC8-E2060D41E95C}" type="pres">
      <dgm:prSet presAssocID="{273604FF-E511-4CCE-B350-36755E2E86C3}" presName="rect3" presStyleLbl="alignAcc1" presStyleIdx="2" presStyleCnt="3"/>
      <dgm:spPr/>
      <dgm:t>
        <a:bodyPr/>
        <a:lstStyle/>
        <a:p>
          <a:endParaRPr lang="es-CO"/>
        </a:p>
      </dgm:t>
    </dgm:pt>
    <dgm:pt modelId="{70D11FF8-FF88-4D64-B1B3-8252E5ADB149}" type="pres">
      <dgm:prSet presAssocID="{26C0D9F3-964B-45AB-B60C-B64BFCAC12E5}" presName="rect1ParTxNoCh" presStyleLbl="alignAcc1" presStyleIdx="2" presStyleCnt="3">
        <dgm:presLayoutVars>
          <dgm:chMax val="1"/>
          <dgm:bulletEnabled val="1"/>
        </dgm:presLayoutVars>
      </dgm:prSet>
      <dgm:spPr/>
      <dgm:t>
        <a:bodyPr/>
        <a:lstStyle/>
        <a:p>
          <a:endParaRPr lang="es-CO"/>
        </a:p>
      </dgm:t>
    </dgm:pt>
    <dgm:pt modelId="{D0C6F97F-31B0-4E58-B62A-447FBB6C3EE5}" type="pres">
      <dgm:prSet presAssocID="{6F62ACD1-7D7F-42F6-9D3C-253A669DE714}" presName="rect2ParTxNoCh" presStyleLbl="alignAcc1" presStyleIdx="2" presStyleCnt="3">
        <dgm:presLayoutVars>
          <dgm:chMax val="1"/>
          <dgm:bulletEnabled val="1"/>
        </dgm:presLayoutVars>
      </dgm:prSet>
      <dgm:spPr/>
      <dgm:t>
        <a:bodyPr/>
        <a:lstStyle/>
        <a:p>
          <a:endParaRPr lang="es-CO"/>
        </a:p>
      </dgm:t>
    </dgm:pt>
    <dgm:pt modelId="{81FECDA6-F9D8-4195-9CA7-7841435C8C04}" type="pres">
      <dgm:prSet presAssocID="{273604FF-E511-4CCE-B350-36755E2E86C3}" presName="rect3ParTxNoCh" presStyleLbl="alignAcc1" presStyleIdx="2" presStyleCnt="3">
        <dgm:presLayoutVars>
          <dgm:chMax val="1"/>
          <dgm:bulletEnabled val="1"/>
        </dgm:presLayoutVars>
      </dgm:prSet>
      <dgm:spPr/>
      <dgm:t>
        <a:bodyPr/>
        <a:lstStyle/>
        <a:p>
          <a:endParaRPr lang="es-CO"/>
        </a:p>
      </dgm:t>
    </dgm:pt>
  </dgm:ptLst>
  <dgm:cxnLst>
    <dgm:cxn modelId="{E30AE407-D20F-4EB5-BD3B-6491F7C784F8}" type="presOf" srcId="{273604FF-E511-4CCE-B350-36755E2E86C3}" destId="{81FECDA6-F9D8-4195-9CA7-7841435C8C04}" srcOrd="1" destOrd="0" presId="urn:microsoft.com/office/officeart/2005/8/layout/target3"/>
    <dgm:cxn modelId="{0A3C43CA-F504-4962-ACEC-F6DC67F89804}" srcId="{05AAF47A-A387-4A36-A5CB-7247D088F3B0}" destId="{26C0D9F3-964B-45AB-B60C-B64BFCAC12E5}" srcOrd="0" destOrd="0" parTransId="{A45C724E-5B24-440A-8BA0-5CA08CBE122E}" sibTransId="{C582E691-C5E7-40FC-BF33-D1B2D9B4CE67}"/>
    <dgm:cxn modelId="{F743B399-A285-4CA8-9A67-931CE5590A19}" type="presOf" srcId="{26C0D9F3-964B-45AB-B60C-B64BFCAC12E5}" destId="{70D11FF8-FF88-4D64-B1B3-8252E5ADB149}" srcOrd="1" destOrd="0" presId="urn:microsoft.com/office/officeart/2005/8/layout/target3"/>
    <dgm:cxn modelId="{1D0A2C2C-4ED7-4A74-971E-C90496827904}" type="presOf" srcId="{26C0D9F3-964B-45AB-B60C-B64BFCAC12E5}" destId="{4A7B9478-3F2A-4E00-B46F-91AD7837F36A}" srcOrd="0" destOrd="0" presId="urn:microsoft.com/office/officeart/2005/8/layout/target3"/>
    <dgm:cxn modelId="{6F138E2F-A462-4053-85AF-69FE575CECBE}" type="presOf" srcId="{6F62ACD1-7D7F-42F6-9D3C-253A669DE714}" destId="{D0C6F97F-31B0-4E58-B62A-447FBB6C3EE5}" srcOrd="1" destOrd="0" presId="urn:microsoft.com/office/officeart/2005/8/layout/target3"/>
    <dgm:cxn modelId="{5EDC628E-B670-4C7F-844B-315E882860B5}" type="presOf" srcId="{6F62ACD1-7D7F-42F6-9D3C-253A669DE714}" destId="{BBBA4167-834D-450E-8436-29B85F86B331}" srcOrd="0" destOrd="0" presId="urn:microsoft.com/office/officeart/2005/8/layout/target3"/>
    <dgm:cxn modelId="{0F567427-87DC-45CC-8A3C-58F06D3267A3}" srcId="{05AAF47A-A387-4A36-A5CB-7247D088F3B0}" destId="{273604FF-E511-4CCE-B350-36755E2E86C3}" srcOrd="2" destOrd="0" parTransId="{3CF94652-96CC-4BBD-80DC-F8BC1ABCAD37}" sibTransId="{F0EB1950-32E4-4999-9203-2BAA569C9C85}"/>
    <dgm:cxn modelId="{E7EDF2AD-3C3F-4110-B3A9-00C4BF306AF4}" type="presOf" srcId="{273604FF-E511-4CCE-B350-36755E2E86C3}" destId="{F295ED8C-4EDA-403D-8DC8-E2060D41E95C}" srcOrd="0" destOrd="0" presId="urn:microsoft.com/office/officeart/2005/8/layout/target3"/>
    <dgm:cxn modelId="{D3789EBA-7412-40EF-87E4-96B57D2D9487}" type="presOf" srcId="{05AAF47A-A387-4A36-A5CB-7247D088F3B0}" destId="{4A8CD3EF-46E4-4675-9D1F-B477895C36B4}" srcOrd="0" destOrd="0" presId="urn:microsoft.com/office/officeart/2005/8/layout/target3"/>
    <dgm:cxn modelId="{65174CB3-F15B-4252-AE5F-0F41837D5BD4}" srcId="{05AAF47A-A387-4A36-A5CB-7247D088F3B0}" destId="{6F62ACD1-7D7F-42F6-9D3C-253A669DE714}" srcOrd="1" destOrd="0" parTransId="{A9DE9E56-B51D-4BAB-A1DC-19CDC45533E2}" sibTransId="{FC4CE09C-D94E-460D-92BD-AE0ACD3CD0EB}"/>
    <dgm:cxn modelId="{07C01342-563F-4F57-9380-A8DF3CCA7DFB}" type="presParOf" srcId="{4A8CD3EF-46E4-4675-9D1F-B477895C36B4}" destId="{6CD399C4-FBE2-4AFB-9876-F17B433B9B8C}" srcOrd="0" destOrd="0" presId="urn:microsoft.com/office/officeart/2005/8/layout/target3"/>
    <dgm:cxn modelId="{413A3AA1-16F4-4F8C-8B6F-F9AFE51BF3FC}" type="presParOf" srcId="{4A8CD3EF-46E4-4675-9D1F-B477895C36B4}" destId="{2D502EDE-9F70-4575-9B8B-E02648826D13}" srcOrd="1" destOrd="0" presId="urn:microsoft.com/office/officeart/2005/8/layout/target3"/>
    <dgm:cxn modelId="{586AD8C3-6BCF-419C-969D-FDFE980C654F}" type="presParOf" srcId="{4A8CD3EF-46E4-4675-9D1F-B477895C36B4}" destId="{4A7B9478-3F2A-4E00-B46F-91AD7837F36A}" srcOrd="2" destOrd="0" presId="urn:microsoft.com/office/officeart/2005/8/layout/target3"/>
    <dgm:cxn modelId="{112DAF64-AEFA-4681-85D3-42D001677317}" type="presParOf" srcId="{4A8CD3EF-46E4-4675-9D1F-B477895C36B4}" destId="{17562816-DAA5-4C49-A666-DE51C8547D92}" srcOrd="3" destOrd="0" presId="urn:microsoft.com/office/officeart/2005/8/layout/target3"/>
    <dgm:cxn modelId="{0B516888-214B-4362-B064-B398582409DA}" type="presParOf" srcId="{4A8CD3EF-46E4-4675-9D1F-B477895C36B4}" destId="{95524580-08B1-402A-8B68-095ECCF0AC82}" srcOrd="4" destOrd="0" presId="urn:microsoft.com/office/officeart/2005/8/layout/target3"/>
    <dgm:cxn modelId="{B03DC901-9922-48BE-B58E-A0E334807BF9}" type="presParOf" srcId="{4A8CD3EF-46E4-4675-9D1F-B477895C36B4}" destId="{BBBA4167-834D-450E-8436-29B85F86B331}" srcOrd="5" destOrd="0" presId="urn:microsoft.com/office/officeart/2005/8/layout/target3"/>
    <dgm:cxn modelId="{A817A78F-FD15-4699-9F7B-C82357CAC40C}" type="presParOf" srcId="{4A8CD3EF-46E4-4675-9D1F-B477895C36B4}" destId="{B0645225-5BA2-4F19-AE39-80CD2F55C01E}" srcOrd="6" destOrd="0" presId="urn:microsoft.com/office/officeart/2005/8/layout/target3"/>
    <dgm:cxn modelId="{F0644283-A4B3-4E80-BDC4-F9BD9E00DE44}" type="presParOf" srcId="{4A8CD3EF-46E4-4675-9D1F-B477895C36B4}" destId="{B6D5344B-726F-4701-A143-E0DB64C57AFA}" srcOrd="7" destOrd="0" presId="urn:microsoft.com/office/officeart/2005/8/layout/target3"/>
    <dgm:cxn modelId="{CE330667-B5FB-4A26-AA81-964243617020}" type="presParOf" srcId="{4A8CD3EF-46E4-4675-9D1F-B477895C36B4}" destId="{F295ED8C-4EDA-403D-8DC8-E2060D41E95C}" srcOrd="8" destOrd="0" presId="urn:microsoft.com/office/officeart/2005/8/layout/target3"/>
    <dgm:cxn modelId="{9DDFE0F8-FA8D-4096-9589-0DB1B1E28AA3}" type="presParOf" srcId="{4A8CD3EF-46E4-4675-9D1F-B477895C36B4}" destId="{70D11FF8-FF88-4D64-B1B3-8252E5ADB149}" srcOrd="9" destOrd="0" presId="urn:microsoft.com/office/officeart/2005/8/layout/target3"/>
    <dgm:cxn modelId="{5C1221A3-EF80-43F3-934E-1CF9683A9A22}" type="presParOf" srcId="{4A8CD3EF-46E4-4675-9D1F-B477895C36B4}" destId="{D0C6F97F-31B0-4E58-B62A-447FBB6C3EE5}" srcOrd="10" destOrd="0" presId="urn:microsoft.com/office/officeart/2005/8/layout/target3"/>
    <dgm:cxn modelId="{270C8DC9-E50E-40A6-AAA6-F9B01178C565}" type="presParOf" srcId="{4A8CD3EF-46E4-4675-9D1F-B477895C36B4}" destId="{81FECDA6-F9D8-4195-9CA7-7841435C8C04}" srcOrd="11" destOrd="0" presId="urn:microsoft.com/office/officeart/2005/8/layout/target3"/>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3.xml><?xml version="1.0" encoding="utf-8"?>
<dgm:dataModel xmlns:dgm="http://schemas.openxmlformats.org/drawingml/2006/diagram" xmlns:a="http://schemas.openxmlformats.org/drawingml/2006/main">
  <dgm:ptLst>
    <dgm:pt modelId="{0B036A99-38FB-4349-BD1C-B735998D4242}" type="doc">
      <dgm:prSet loTypeId="urn:microsoft.com/office/officeart/2005/8/layout/bProcess3" loCatId="process" qsTypeId="urn:microsoft.com/office/officeart/2005/8/quickstyle/3d3" qsCatId="3D" csTypeId="urn:microsoft.com/office/officeart/2005/8/colors/accent4_5" csCatId="accent4" phldr="1"/>
      <dgm:spPr/>
      <dgm:t>
        <a:bodyPr/>
        <a:lstStyle/>
        <a:p>
          <a:endParaRPr lang="es-AR"/>
        </a:p>
      </dgm:t>
    </dgm:pt>
    <dgm:pt modelId="{C12A36CA-6FE8-4293-9E17-2C78907C9A88}">
      <dgm:prSet phldrT="[Texto]" custT="1"/>
      <dgm:spPr/>
      <dgm:t>
        <a:bodyPr/>
        <a:lstStyle/>
        <a:p>
          <a:pPr>
            <a:spcAft>
              <a:spcPct val="35000"/>
            </a:spcAft>
          </a:pPr>
          <a:r>
            <a:rPr lang="es-AR" sz="1800" b="1" dirty="0" smtClean="0">
              <a:solidFill>
                <a:schemeClr val="tx1"/>
              </a:solidFill>
            </a:rPr>
            <a:t>Análisis de Contenido:</a:t>
          </a:r>
        </a:p>
        <a:p>
          <a:pPr>
            <a:spcAft>
              <a:spcPts val="0"/>
            </a:spcAft>
          </a:pPr>
          <a:r>
            <a:rPr lang="es-AR" sz="1400" i="1" dirty="0" smtClean="0">
              <a:solidFill>
                <a:schemeClr val="tx1"/>
              </a:solidFill>
            </a:rPr>
            <a:t>Estructura conceptual</a:t>
          </a:r>
        </a:p>
        <a:p>
          <a:pPr>
            <a:spcAft>
              <a:spcPts val="0"/>
            </a:spcAft>
          </a:pPr>
          <a:r>
            <a:rPr lang="es-AR" sz="1400" i="1" dirty="0" smtClean="0">
              <a:solidFill>
                <a:schemeClr val="tx1"/>
              </a:solidFill>
            </a:rPr>
            <a:t>Sistemas de Representación</a:t>
          </a:r>
        </a:p>
        <a:p>
          <a:pPr>
            <a:spcAft>
              <a:spcPts val="0"/>
            </a:spcAft>
          </a:pPr>
          <a:r>
            <a:rPr lang="es-AR" sz="1400" i="1" dirty="0" smtClean="0">
              <a:solidFill>
                <a:schemeClr val="tx1"/>
              </a:solidFill>
            </a:rPr>
            <a:t>Fenomenología</a:t>
          </a:r>
          <a:endParaRPr lang="es-AR" sz="1400" i="1" dirty="0">
            <a:solidFill>
              <a:schemeClr val="tx1"/>
            </a:solidFill>
          </a:endParaRPr>
        </a:p>
      </dgm:t>
    </dgm:pt>
    <dgm:pt modelId="{056EE904-33EC-4A15-B3F7-AE95656DFF25}" type="parTrans" cxnId="{A264A1D9-D23C-4571-AB6E-44C3480E60D4}">
      <dgm:prSet/>
      <dgm:spPr/>
      <dgm:t>
        <a:bodyPr/>
        <a:lstStyle/>
        <a:p>
          <a:endParaRPr lang="es-AR">
            <a:solidFill>
              <a:schemeClr val="tx1"/>
            </a:solidFill>
          </a:endParaRPr>
        </a:p>
      </dgm:t>
    </dgm:pt>
    <dgm:pt modelId="{069D0093-EE2F-496B-B774-E2C9F29D7104}" type="sibTrans" cxnId="{A264A1D9-D23C-4571-AB6E-44C3480E60D4}">
      <dgm:prSet/>
      <dgm:spPr/>
      <dgm:t>
        <a:bodyPr/>
        <a:lstStyle/>
        <a:p>
          <a:endParaRPr lang="es-AR">
            <a:solidFill>
              <a:schemeClr val="tx1"/>
            </a:solidFill>
          </a:endParaRPr>
        </a:p>
      </dgm:t>
    </dgm:pt>
    <dgm:pt modelId="{59486781-0AEC-4BA7-8444-BC58172F902B}">
      <dgm:prSet phldrT="[Texto]" custT="1"/>
      <dgm:spPr/>
      <dgm:t>
        <a:bodyPr/>
        <a:lstStyle/>
        <a:p>
          <a:pPr>
            <a:spcAft>
              <a:spcPct val="35000"/>
            </a:spcAft>
          </a:pPr>
          <a:r>
            <a:rPr lang="es-AR" sz="1800" b="1" dirty="0" smtClean="0">
              <a:solidFill>
                <a:schemeClr val="tx1"/>
              </a:solidFill>
            </a:rPr>
            <a:t>Análisis Cognitivo:</a:t>
          </a:r>
        </a:p>
        <a:p>
          <a:pPr>
            <a:spcAft>
              <a:spcPts val="0"/>
            </a:spcAft>
          </a:pPr>
          <a:r>
            <a:rPr lang="es-AR" sz="1400" i="1" dirty="0" smtClean="0">
              <a:solidFill>
                <a:schemeClr val="tx1"/>
              </a:solidFill>
            </a:rPr>
            <a:t>Expectativas: Competencias, Objetivos, Capacidades.</a:t>
          </a:r>
        </a:p>
        <a:p>
          <a:pPr>
            <a:spcAft>
              <a:spcPts val="0"/>
            </a:spcAft>
          </a:pPr>
          <a:r>
            <a:rPr lang="es-AR" sz="1400" i="1" dirty="0" smtClean="0">
              <a:solidFill>
                <a:schemeClr val="tx1"/>
              </a:solidFill>
            </a:rPr>
            <a:t>Limitaciones: Dificultades y Errores</a:t>
          </a:r>
        </a:p>
        <a:p>
          <a:pPr>
            <a:spcAft>
              <a:spcPts val="0"/>
            </a:spcAft>
          </a:pPr>
          <a:r>
            <a:rPr lang="es-AR" sz="1400" i="1" dirty="0" smtClean="0">
              <a:solidFill>
                <a:schemeClr val="tx1"/>
              </a:solidFill>
            </a:rPr>
            <a:t>Tareas</a:t>
          </a:r>
          <a:endParaRPr lang="es-AR" sz="1400" i="1" dirty="0">
            <a:solidFill>
              <a:schemeClr val="tx1"/>
            </a:solidFill>
          </a:endParaRPr>
        </a:p>
      </dgm:t>
    </dgm:pt>
    <dgm:pt modelId="{06A6B1ED-911C-418E-93C6-15699D22AB34}" type="parTrans" cxnId="{70F080CF-3276-4453-8FEB-0FE7454E08D5}">
      <dgm:prSet/>
      <dgm:spPr/>
      <dgm:t>
        <a:bodyPr/>
        <a:lstStyle/>
        <a:p>
          <a:endParaRPr lang="es-AR">
            <a:solidFill>
              <a:schemeClr val="tx1"/>
            </a:solidFill>
          </a:endParaRPr>
        </a:p>
      </dgm:t>
    </dgm:pt>
    <dgm:pt modelId="{97FA3CEC-D3CB-4FC4-8534-29F45AD8C0A5}" type="sibTrans" cxnId="{70F080CF-3276-4453-8FEB-0FE7454E08D5}">
      <dgm:prSet/>
      <dgm:spPr/>
      <dgm:t>
        <a:bodyPr/>
        <a:lstStyle/>
        <a:p>
          <a:endParaRPr lang="es-AR">
            <a:solidFill>
              <a:schemeClr val="tx1"/>
            </a:solidFill>
          </a:endParaRPr>
        </a:p>
      </dgm:t>
    </dgm:pt>
    <dgm:pt modelId="{E95C9BF5-13E7-4C5E-8EB4-474D31617D8A}">
      <dgm:prSet phldrT="[Texto]" custT="1"/>
      <dgm:spPr/>
      <dgm:t>
        <a:bodyPr/>
        <a:lstStyle/>
        <a:p>
          <a:pPr>
            <a:spcAft>
              <a:spcPct val="35000"/>
            </a:spcAft>
          </a:pPr>
          <a:r>
            <a:rPr lang="es-AR" sz="1800" b="1" dirty="0" smtClean="0">
              <a:solidFill>
                <a:schemeClr val="tx1"/>
              </a:solidFill>
            </a:rPr>
            <a:t>Análisis de Instrucción:</a:t>
          </a:r>
        </a:p>
        <a:p>
          <a:pPr>
            <a:spcAft>
              <a:spcPts val="0"/>
            </a:spcAft>
          </a:pPr>
          <a:r>
            <a:rPr lang="es-AR" sz="1400" i="1" dirty="0" smtClean="0">
              <a:solidFill>
                <a:schemeClr val="tx1"/>
              </a:solidFill>
            </a:rPr>
            <a:t>Elaboración de recursos y materiales</a:t>
          </a:r>
        </a:p>
        <a:p>
          <a:pPr>
            <a:spcAft>
              <a:spcPts val="0"/>
            </a:spcAft>
          </a:pPr>
          <a:r>
            <a:rPr lang="es-AR" sz="1400" i="1" dirty="0" smtClean="0">
              <a:solidFill>
                <a:schemeClr val="tx1"/>
              </a:solidFill>
            </a:rPr>
            <a:t>Tarea problema</a:t>
          </a:r>
        </a:p>
        <a:p>
          <a:pPr>
            <a:spcAft>
              <a:spcPts val="0"/>
            </a:spcAft>
          </a:pPr>
          <a:r>
            <a:rPr lang="es-AR" sz="1400" i="1" dirty="0" smtClean="0">
              <a:solidFill>
                <a:schemeClr val="tx1"/>
              </a:solidFill>
            </a:rPr>
            <a:t>Actuaciones, Interacción</a:t>
          </a:r>
        </a:p>
        <a:p>
          <a:pPr>
            <a:spcAft>
              <a:spcPts val="0"/>
            </a:spcAft>
          </a:pPr>
          <a:r>
            <a:rPr lang="es-AR" sz="1400" i="1" dirty="0" smtClean="0">
              <a:solidFill>
                <a:schemeClr val="tx1"/>
              </a:solidFill>
            </a:rPr>
            <a:t>Niveles de complejidad de las tareas</a:t>
          </a:r>
          <a:endParaRPr lang="es-AR" sz="1400" i="1" dirty="0">
            <a:solidFill>
              <a:schemeClr val="tx1"/>
            </a:solidFill>
          </a:endParaRPr>
        </a:p>
      </dgm:t>
    </dgm:pt>
    <dgm:pt modelId="{825887D7-A10D-4E0D-9771-21624995E830}" type="parTrans" cxnId="{283F5F33-A805-4943-9359-BDBB8285BA2E}">
      <dgm:prSet/>
      <dgm:spPr/>
      <dgm:t>
        <a:bodyPr/>
        <a:lstStyle/>
        <a:p>
          <a:endParaRPr lang="es-AR">
            <a:solidFill>
              <a:schemeClr val="tx1"/>
            </a:solidFill>
          </a:endParaRPr>
        </a:p>
      </dgm:t>
    </dgm:pt>
    <dgm:pt modelId="{DACFC997-5906-4921-8803-C7224C090DCB}" type="sibTrans" cxnId="{283F5F33-A805-4943-9359-BDBB8285BA2E}">
      <dgm:prSet/>
      <dgm:spPr/>
      <dgm:t>
        <a:bodyPr/>
        <a:lstStyle/>
        <a:p>
          <a:endParaRPr lang="es-AR">
            <a:solidFill>
              <a:schemeClr val="tx1"/>
            </a:solidFill>
          </a:endParaRPr>
        </a:p>
      </dgm:t>
    </dgm:pt>
    <dgm:pt modelId="{2107DD3F-4B1C-4DE6-9DA4-FFB54FA44C89}">
      <dgm:prSet phldrT="[Texto]" custT="1"/>
      <dgm:spPr/>
      <dgm:t>
        <a:bodyPr/>
        <a:lstStyle/>
        <a:p>
          <a:pPr>
            <a:spcAft>
              <a:spcPct val="35000"/>
            </a:spcAft>
          </a:pPr>
          <a:r>
            <a:rPr lang="es-AR" sz="1800" b="1" dirty="0" smtClean="0">
              <a:solidFill>
                <a:schemeClr val="tx1"/>
              </a:solidFill>
            </a:rPr>
            <a:t>Análisis de Actuación:</a:t>
          </a:r>
        </a:p>
        <a:p>
          <a:pPr>
            <a:spcAft>
              <a:spcPts val="0"/>
            </a:spcAft>
          </a:pPr>
          <a:r>
            <a:rPr lang="es-AR" sz="1400" i="1" dirty="0" err="1" smtClean="0">
              <a:solidFill>
                <a:schemeClr val="tx1"/>
              </a:solidFill>
            </a:rPr>
            <a:t>Act</a:t>
          </a:r>
          <a:r>
            <a:rPr lang="es-AR" sz="1400" i="1" dirty="0" smtClean="0">
              <a:solidFill>
                <a:schemeClr val="tx1"/>
              </a:solidFill>
            </a:rPr>
            <a:t>. diagnóstica y  Examen final</a:t>
          </a:r>
        </a:p>
        <a:p>
          <a:pPr>
            <a:spcAft>
              <a:spcPts val="0"/>
            </a:spcAft>
          </a:pPr>
          <a:r>
            <a:rPr lang="es-AR" sz="1400" i="1" dirty="0" smtClean="0">
              <a:solidFill>
                <a:schemeClr val="tx1"/>
              </a:solidFill>
            </a:rPr>
            <a:t>Parrillas de Observación</a:t>
          </a:r>
        </a:p>
        <a:p>
          <a:pPr>
            <a:spcAft>
              <a:spcPts val="0"/>
            </a:spcAft>
          </a:pPr>
          <a:r>
            <a:rPr lang="es-AR" sz="1400" i="1" dirty="0" smtClean="0">
              <a:solidFill>
                <a:schemeClr val="tx1"/>
              </a:solidFill>
            </a:rPr>
            <a:t>Diarios</a:t>
          </a:r>
        </a:p>
        <a:p>
          <a:pPr>
            <a:spcAft>
              <a:spcPts val="0"/>
            </a:spcAft>
          </a:pPr>
          <a:r>
            <a:rPr lang="es-AR" sz="1400" i="1" dirty="0" smtClean="0">
              <a:solidFill>
                <a:schemeClr val="tx1"/>
              </a:solidFill>
            </a:rPr>
            <a:t>Rúbricas de las tareas</a:t>
          </a:r>
        </a:p>
      </dgm:t>
    </dgm:pt>
    <dgm:pt modelId="{0D3C5CCE-A0F5-454D-9E8C-56F6DA415CB7}" type="parTrans" cxnId="{9D6E343B-56DB-4768-B460-D05F07DA6D10}">
      <dgm:prSet/>
      <dgm:spPr/>
      <dgm:t>
        <a:bodyPr/>
        <a:lstStyle/>
        <a:p>
          <a:endParaRPr lang="es-AR">
            <a:solidFill>
              <a:schemeClr val="tx1"/>
            </a:solidFill>
          </a:endParaRPr>
        </a:p>
      </dgm:t>
    </dgm:pt>
    <dgm:pt modelId="{B35B03DA-D9F2-447F-B755-43DA9DF42910}" type="sibTrans" cxnId="{9D6E343B-56DB-4768-B460-D05F07DA6D10}">
      <dgm:prSet/>
      <dgm:spPr/>
      <dgm:t>
        <a:bodyPr/>
        <a:lstStyle/>
        <a:p>
          <a:endParaRPr lang="es-AR">
            <a:solidFill>
              <a:schemeClr val="tx1"/>
            </a:solidFill>
          </a:endParaRPr>
        </a:p>
      </dgm:t>
    </dgm:pt>
    <dgm:pt modelId="{24B87349-BAB4-49A6-9441-2908EDDC5E27}" type="pres">
      <dgm:prSet presAssocID="{0B036A99-38FB-4349-BD1C-B735998D4242}" presName="Name0" presStyleCnt="0">
        <dgm:presLayoutVars>
          <dgm:dir/>
          <dgm:resizeHandles val="exact"/>
        </dgm:presLayoutVars>
      </dgm:prSet>
      <dgm:spPr/>
      <dgm:t>
        <a:bodyPr/>
        <a:lstStyle/>
        <a:p>
          <a:endParaRPr lang="es-AR"/>
        </a:p>
      </dgm:t>
    </dgm:pt>
    <dgm:pt modelId="{71EE872E-0A54-4207-92E2-E8DFCF89B686}" type="pres">
      <dgm:prSet presAssocID="{C12A36CA-6FE8-4293-9E17-2C78907C9A88}" presName="node" presStyleLbl="node1" presStyleIdx="0" presStyleCnt="4" custLinFactNeighborX="-11593">
        <dgm:presLayoutVars>
          <dgm:bulletEnabled val="1"/>
        </dgm:presLayoutVars>
      </dgm:prSet>
      <dgm:spPr/>
      <dgm:t>
        <a:bodyPr/>
        <a:lstStyle/>
        <a:p>
          <a:endParaRPr lang="es-AR"/>
        </a:p>
      </dgm:t>
    </dgm:pt>
    <dgm:pt modelId="{06F67708-DB78-4C79-8528-C59E5ED92BA1}" type="pres">
      <dgm:prSet presAssocID="{069D0093-EE2F-496B-B774-E2C9F29D7104}" presName="sibTrans" presStyleLbl="sibTrans1D1" presStyleIdx="0" presStyleCnt="3"/>
      <dgm:spPr/>
      <dgm:t>
        <a:bodyPr/>
        <a:lstStyle/>
        <a:p>
          <a:endParaRPr lang="es-AR"/>
        </a:p>
      </dgm:t>
    </dgm:pt>
    <dgm:pt modelId="{BE08781B-A7E4-4355-BDFD-E939FCEE3764}" type="pres">
      <dgm:prSet presAssocID="{069D0093-EE2F-496B-B774-E2C9F29D7104}" presName="connectorText" presStyleLbl="sibTrans1D1" presStyleIdx="0" presStyleCnt="3"/>
      <dgm:spPr/>
      <dgm:t>
        <a:bodyPr/>
        <a:lstStyle/>
        <a:p>
          <a:endParaRPr lang="es-AR"/>
        </a:p>
      </dgm:t>
    </dgm:pt>
    <dgm:pt modelId="{81937130-3934-4E0F-BB88-5416FD6432C3}" type="pres">
      <dgm:prSet presAssocID="{59486781-0AEC-4BA7-8444-BC58172F902B}" presName="node" presStyleLbl="node1" presStyleIdx="1" presStyleCnt="4" custLinFactNeighborX="9284">
        <dgm:presLayoutVars>
          <dgm:bulletEnabled val="1"/>
        </dgm:presLayoutVars>
      </dgm:prSet>
      <dgm:spPr/>
      <dgm:t>
        <a:bodyPr/>
        <a:lstStyle/>
        <a:p>
          <a:endParaRPr lang="es-AR"/>
        </a:p>
      </dgm:t>
    </dgm:pt>
    <dgm:pt modelId="{4E497A19-5CC9-453E-B879-DF6E3B0F4C25}" type="pres">
      <dgm:prSet presAssocID="{97FA3CEC-D3CB-4FC4-8534-29F45AD8C0A5}" presName="sibTrans" presStyleLbl="sibTrans1D1" presStyleIdx="1" presStyleCnt="3"/>
      <dgm:spPr/>
      <dgm:t>
        <a:bodyPr/>
        <a:lstStyle/>
        <a:p>
          <a:endParaRPr lang="es-AR"/>
        </a:p>
      </dgm:t>
    </dgm:pt>
    <dgm:pt modelId="{91E97D10-A5EF-4B5F-AF81-C7674733958A}" type="pres">
      <dgm:prSet presAssocID="{97FA3CEC-D3CB-4FC4-8534-29F45AD8C0A5}" presName="connectorText" presStyleLbl="sibTrans1D1" presStyleIdx="1" presStyleCnt="3"/>
      <dgm:spPr/>
      <dgm:t>
        <a:bodyPr/>
        <a:lstStyle/>
        <a:p>
          <a:endParaRPr lang="es-AR"/>
        </a:p>
      </dgm:t>
    </dgm:pt>
    <dgm:pt modelId="{2DC6B5C0-85A7-4D46-B8ED-56D0A9F12217}" type="pres">
      <dgm:prSet presAssocID="{E95C9BF5-13E7-4C5E-8EB4-474D31617D8A}" presName="node" presStyleLbl="node1" presStyleIdx="2" presStyleCnt="4" custLinFactNeighborX="-11593">
        <dgm:presLayoutVars>
          <dgm:bulletEnabled val="1"/>
        </dgm:presLayoutVars>
      </dgm:prSet>
      <dgm:spPr/>
      <dgm:t>
        <a:bodyPr/>
        <a:lstStyle/>
        <a:p>
          <a:endParaRPr lang="es-AR"/>
        </a:p>
      </dgm:t>
    </dgm:pt>
    <dgm:pt modelId="{98B6E9DC-D4C7-48F3-B7B6-5784A271AE34}" type="pres">
      <dgm:prSet presAssocID="{DACFC997-5906-4921-8803-C7224C090DCB}" presName="sibTrans" presStyleLbl="sibTrans1D1" presStyleIdx="2" presStyleCnt="3"/>
      <dgm:spPr/>
      <dgm:t>
        <a:bodyPr/>
        <a:lstStyle/>
        <a:p>
          <a:endParaRPr lang="es-AR"/>
        </a:p>
      </dgm:t>
    </dgm:pt>
    <dgm:pt modelId="{741AEE62-E70B-40B7-8776-6601667E2F82}" type="pres">
      <dgm:prSet presAssocID="{DACFC997-5906-4921-8803-C7224C090DCB}" presName="connectorText" presStyleLbl="sibTrans1D1" presStyleIdx="2" presStyleCnt="3"/>
      <dgm:spPr/>
      <dgm:t>
        <a:bodyPr/>
        <a:lstStyle/>
        <a:p>
          <a:endParaRPr lang="es-AR"/>
        </a:p>
      </dgm:t>
    </dgm:pt>
    <dgm:pt modelId="{8DAF0B2D-42C0-4315-8A70-D1A4E33B35B6}" type="pres">
      <dgm:prSet presAssocID="{2107DD3F-4B1C-4DE6-9DA4-FFB54FA44C89}" presName="node" presStyleLbl="node1" presStyleIdx="3" presStyleCnt="4" custLinFactNeighborX="9284">
        <dgm:presLayoutVars>
          <dgm:bulletEnabled val="1"/>
        </dgm:presLayoutVars>
      </dgm:prSet>
      <dgm:spPr/>
      <dgm:t>
        <a:bodyPr/>
        <a:lstStyle/>
        <a:p>
          <a:endParaRPr lang="es-AR"/>
        </a:p>
      </dgm:t>
    </dgm:pt>
  </dgm:ptLst>
  <dgm:cxnLst>
    <dgm:cxn modelId="{840F8ED1-2D4A-4C46-87AD-5979130E5DF7}" type="presOf" srcId="{E95C9BF5-13E7-4C5E-8EB4-474D31617D8A}" destId="{2DC6B5C0-85A7-4D46-B8ED-56D0A9F12217}" srcOrd="0" destOrd="0" presId="urn:microsoft.com/office/officeart/2005/8/layout/bProcess3"/>
    <dgm:cxn modelId="{283F5F33-A805-4943-9359-BDBB8285BA2E}" srcId="{0B036A99-38FB-4349-BD1C-B735998D4242}" destId="{E95C9BF5-13E7-4C5E-8EB4-474D31617D8A}" srcOrd="2" destOrd="0" parTransId="{825887D7-A10D-4E0D-9771-21624995E830}" sibTransId="{DACFC997-5906-4921-8803-C7224C090DCB}"/>
    <dgm:cxn modelId="{0DA9D5A4-8581-9544-A0FD-D593BF5B1ED6}" type="presOf" srcId="{069D0093-EE2F-496B-B774-E2C9F29D7104}" destId="{06F67708-DB78-4C79-8528-C59E5ED92BA1}" srcOrd="0" destOrd="0" presId="urn:microsoft.com/office/officeart/2005/8/layout/bProcess3"/>
    <dgm:cxn modelId="{70F080CF-3276-4453-8FEB-0FE7454E08D5}" srcId="{0B036A99-38FB-4349-BD1C-B735998D4242}" destId="{59486781-0AEC-4BA7-8444-BC58172F902B}" srcOrd="1" destOrd="0" parTransId="{06A6B1ED-911C-418E-93C6-15699D22AB34}" sibTransId="{97FA3CEC-D3CB-4FC4-8534-29F45AD8C0A5}"/>
    <dgm:cxn modelId="{C3F7AE24-6047-DA47-A7AB-565D81FF2454}" type="presOf" srcId="{0B036A99-38FB-4349-BD1C-B735998D4242}" destId="{24B87349-BAB4-49A6-9441-2908EDDC5E27}" srcOrd="0" destOrd="0" presId="urn:microsoft.com/office/officeart/2005/8/layout/bProcess3"/>
    <dgm:cxn modelId="{CD6EB31F-0FAA-C24F-832A-5642CE69F889}" type="presOf" srcId="{97FA3CEC-D3CB-4FC4-8534-29F45AD8C0A5}" destId="{91E97D10-A5EF-4B5F-AF81-C7674733958A}" srcOrd="1" destOrd="0" presId="urn:microsoft.com/office/officeart/2005/8/layout/bProcess3"/>
    <dgm:cxn modelId="{3732BB24-C302-4E4A-A4B5-C896B33AD021}" type="presOf" srcId="{59486781-0AEC-4BA7-8444-BC58172F902B}" destId="{81937130-3934-4E0F-BB88-5416FD6432C3}" srcOrd="0" destOrd="0" presId="urn:microsoft.com/office/officeart/2005/8/layout/bProcess3"/>
    <dgm:cxn modelId="{A264A1D9-D23C-4571-AB6E-44C3480E60D4}" srcId="{0B036A99-38FB-4349-BD1C-B735998D4242}" destId="{C12A36CA-6FE8-4293-9E17-2C78907C9A88}" srcOrd="0" destOrd="0" parTransId="{056EE904-33EC-4A15-B3F7-AE95656DFF25}" sibTransId="{069D0093-EE2F-496B-B774-E2C9F29D7104}"/>
    <dgm:cxn modelId="{73836D02-6BEE-4E46-B927-7460881BD011}" type="presOf" srcId="{DACFC997-5906-4921-8803-C7224C090DCB}" destId="{98B6E9DC-D4C7-48F3-B7B6-5784A271AE34}" srcOrd="0" destOrd="0" presId="urn:microsoft.com/office/officeart/2005/8/layout/bProcess3"/>
    <dgm:cxn modelId="{B446D094-DD66-BB44-8B6B-7288AEE49013}" type="presOf" srcId="{069D0093-EE2F-496B-B774-E2C9F29D7104}" destId="{BE08781B-A7E4-4355-BDFD-E939FCEE3764}" srcOrd="1" destOrd="0" presId="urn:microsoft.com/office/officeart/2005/8/layout/bProcess3"/>
    <dgm:cxn modelId="{F92E5A5A-2B50-9640-98C4-4D8EC98B93BE}" type="presOf" srcId="{C12A36CA-6FE8-4293-9E17-2C78907C9A88}" destId="{71EE872E-0A54-4207-92E2-E8DFCF89B686}" srcOrd="0" destOrd="0" presId="urn:microsoft.com/office/officeart/2005/8/layout/bProcess3"/>
    <dgm:cxn modelId="{F7D2D0AB-CAD8-FD40-8C9F-8E72ECE89301}" type="presOf" srcId="{2107DD3F-4B1C-4DE6-9DA4-FFB54FA44C89}" destId="{8DAF0B2D-42C0-4315-8A70-D1A4E33B35B6}" srcOrd="0" destOrd="0" presId="urn:microsoft.com/office/officeart/2005/8/layout/bProcess3"/>
    <dgm:cxn modelId="{AEA94FE0-50F2-F444-84B2-0F18C20D3F28}" type="presOf" srcId="{97FA3CEC-D3CB-4FC4-8534-29F45AD8C0A5}" destId="{4E497A19-5CC9-453E-B879-DF6E3B0F4C25}" srcOrd="0" destOrd="0" presId="urn:microsoft.com/office/officeart/2005/8/layout/bProcess3"/>
    <dgm:cxn modelId="{136C319E-EE4A-F740-ABE7-6A295BC9D20E}" type="presOf" srcId="{DACFC997-5906-4921-8803-C7224C090DCB}" destId="{741AEE62-E70B-40B7-8776-6601667E2F82}" srcOrd="1" destOrd="0" presId="urn:microsoft.com/office/officeart/2005/8/layout/bProcess3"/>
    <dgm:cxn modelId="{9D6E343B-56DB-4768-B460-D05F07DA6D10}" srcId="{0B036A99-38FB-4349-BD1C-B735998D4242}" destId="{2107DD3F-4B1C-4DE6-9DA4-FFB54FA44C89}" srcOrd="3" destOrd="0" parTransId="{0D3C5CCE-A0F5-454D-9E8C-56F6DA415CB7}" sibTransId="{B35B03DA-D9F2-447F-B755-43DA9DF42910}"/>
    <dgm:cxn modelId="{042402F5-4434-7941-AF78-B95E8DF0C1A9}" type="presParOf" srcId="{24B87349-BAB4-49A6-9441-2908EDDC5E27}" destId="{71EE872E-0A54-4207-92E2-E8DFCF89B686}" srcOrd="0" destOrd="0" presId="urn:microsoft.com/office/officeart/2005/8/layout/bProcess3"/>
    <dgm:cxn modelId="{B33BF54D-F92F-CD40-B188-32C3AFA29ECD}" type="presParOf" srcId="{24B87349-BAB4-49A6-9441-2908EDDC5E27}" destId="{06F67708-DB78-4C79-8528-C59E5ED92BA1}" srcOrd="1" destOrd="0" presId="urn:microsoft.com/office/officeart/2005/8/layout/bProcess3"/>
    <dgm:cxn modelId="{8F13F8FD-D5BC-F949-8B2B-9826C009C66A}" type="presParOf" srcId="{06F67708-DB78-4C79-8528-C59E5ED92BA1}" destId="{BE08781B-A7E4-4355-BDFD-E939FCEE3764}" srcOrd="0" destOrd="0" presId="urn:microsoft.com/office/officeart/2005/8/layout/bProcess3"/>
    <dgm:cxn modelId="{E0B03822-2DBA-A24B-8340-47B4F91FCBE7}" type="presParOf" srcId="{24B87349-BAB4-49A6-9441-2908EDDC5E27}" destId="{81937130-3934-4E0F-BB88-5416FD6432C3}" srcOrd="2" destOrd="0" presId="urn:microsoft.com/office/officeart/2005/8/layout/bProcess3"/>
    <dgm:cxn modelId="{98B9DB90-BBB3-204E-885B-93C21B579B7D}" type="presParOf" srcId="{24B87349-BAB4-49A6-9441-2908EDDC5E27}" destId="{4E497A19-5CC9-453E-B879-DF6E3B0F4C25}" srcOrd="3" destOrd="0" presId="urn:microsoft.com/office/officeart/2005/8/layout/bProcess3"/>
    <dgm:cxn modelId="{246F44AE-A788-984B-A138-FFE559C3FCE8}" type="presParOf" srcId="{4E497A19-5CC9-453E-B879-DF6E3B0F4C25}" destId="{91E97D10-A5EF-4B5F-AF81-C7674733958A}" srcOrd="0" destOrd="0" presId="urn:microsoft.com/office/officeart/2005/8/layout/bProcess3"/>
    <dgm:cxn modelId="{884A8D59-CA24-3348-B758-553A6959FC23}" type="presParOf" srcId="{24B87349-BAB4-49A6-9441-2908EDDC5E27}" destId="{2DC6B5C0-85A7-4D46-B8ED-56D0A9F12217}" srcOrd="4" destOrd="0" presId="urn:microsoft.com/office/officeart/2005/8/layout/bProcess3"/>
    <dgm:cxn modelId="{A66C52DE-0924-0E4E-9B51-E6FAE3612700}" type="presParOf" srcId="{24B87349-BAB4-49A6-9441-2908EDDC5E27}" destId="{98B6E9DC-D4C7-48F3-B7B6-5784A271AE34}" srcOrd="5" destOrd="0" presId="urn:microsoft.com/office/officeart/2005/8/layout/bProcess3"/>
    <dgm:cxn modelId="{EC1C539D-A9D5-A04F-B116-92F9D61D1BEC}" type="presParOf" srcId="{98B6E9DC-D4C7-48F3-B7B6-5784A271AE34}" destId="{741AEE62-E70B-40B7-8776-6601667E2F82}" srcOrd="0" destOrd="0" presId="urn:microsoft.com/office/officeart/2005/8/layout/bProcess3"/>
    <dgm:cxn modelId="{16ECB20D-3D12-C84A-9D83-F036A2CF48FB}" type="presParOf" srcId="{24B87349-BAB4-49A6-9441-2908EDDC5E27}" destId="{8DAF0B2D-42C0-4315-8A70-D1A4E33B35B6}" srcOrd="6" destOrd="0" presId="urn:microsoft.com/office/officeart/2005/8/layout/bProcess3"/>
  </dgm:cxnLst>
  <dgm:bg>
    <a:noFill/>
  </dgm:bg>
  <dgm:whole/>
  <dgm:extLst>
    <a:ext uri="http://schemas.microsoft.com/office/drawing/2008/diagram">
      <dsp:dataModelExt xmlns:dsp="http://schemas.microsoft.com/office/drawing/2008/diagram" relId="rId6" minVer="http://schemas.openxmlformats.org/drawingml/2006/diagram"/>
    </a:ext>
  </dgm:extLst>
</dgm:dataModel>
</file>

<file path=ppt/diagrams/data4.xml><?xml version="1.0" encoding="utf-8"?>
<dgm:dataModel xmlns:dgm="http://schemas.openxmlformats.org/drawingml/2006/diagram" xmlns:a="http://schemas.openxmlformats.org/drawingml/2006/main">
  <dgm:ptLst>
    <dgm:pt modelId="{D8E7603C-979D-45DF-99FF-D1D2A0341DCB}" type="doc">
      <dgm:prSet loTypeId="urn:microsoft.com/office/officeart/2005/8/layout/bProcess4" loCatId="process" qsTypeId="urn:microsoft.com/office/officeart/2005/8/quickstyle/simple2" qsCatId="simple" csTypeId="urn:microsoft.com/office/officeart/2005/8/colors/accent4_1" csCatId="accent4" phldr="1"/>
      <dgm:spPr/>
      <dgm:t>
        <a:bodyPr/>
        <a:lstStyle/>
        <a:p>
          <a:endParaRPr lang="es-CO"/>
        </a:p>
      </dgm:t>
    </dgm:pt>
    <dgm:pt modelId="{D931B02E-3000-42D3-B35A-2B0F17366761}">
      <dgm:prSet phldrT="[Texto]" custT="1"/>
      <dgm:spPr/>
      <dgm:t>
        <a:bodyPr/>
        <a:lstStyle/>
        <a:p>
          <a:r>
            <a:rPr lang="es-CO" sz="1200" b="1" dirty="0" smtClean="0"/>
            <a:t>Representaciones algebraicas</a:t>
          </a:r>
          <a:endParaRPr lang="es-CO" sz="1200" b="1" dirty="0"/>
        </a:p>
      </dgm:t>
    </dgm:pt>
    <dgm:pt modelId="{4B7CD89C-9F7A-4256-9C47-C584959CC041}" type="parTrans" cxnId="{2A1C9431-B461-48B9-8360-4D184B0D958D}">
      <dgm:prSet/>
      <dgm:spPr/>
      <dgm:t>
        <a:bodyPr/>
        <a:lstStyle/>
        <a:p>
          <a:endParaRPr lang="es-CO" sz="4000" b="1"/>
        </a:p>
      </dgm:t>
    </dgm:pt>
    <dgm:pt modelId="{3DD847A2-9C4F-4289-865A-3563F7A73C9A}" type="sibTrans" cxnId="{2A1C9431-B461-48B9-8360-4D184B0D958D}">
      <dgm:prSet/>
      <dgm:spPr/>
      <dgm:t>
        <a:bodyPr/>
        <a:lstStyle/>
        <a:p>
          <a:endParaRPr lang="es-CO" sz="4000" b="1"/>
        </a:p>
      </dgm:t>
    </dgm:pt>
    <dgm:pt modelId="{045A7D1E-92E6-4E3E-86AC-79B3AAC928F3}">
      <dgm:prSet phldrT="[Texto]" custT="1"/>
      <dgm:spPr/>
      <dgm:t>
        <a:bodyPr/>
        <a:lstStyle/>
        <a:p>
          <a:r>
            <a:rPr lang="es-CO" sz="1200" b="1" dirty="0" smtClean="0"/>
            <a:t>Sistema de representación simbólico</a:t>
          </a:r>
          <a:endParaRPr lang="es-CO" sz="1200" b="1" dirty="0"/>
        </a:p>
      </dgm:t>
    </dgm:pt>
    <dgm:pt modelId="{27673E31-4E9C-4817-B19C-7734FD722E4A}" type="parTrans" cxnId="{398EAA09-1C46-4F1E-BB2E-38A8E92F41B8}">
      <dgm:prSet/>
      <dgm:spPr/>
      <dgm:t>
        <a:bodyPr/>
        <a:lstStyle/>
        <a:p>
          <a:endParaRPr lang="es-CO" sz="4000" b="1"/>
        </a:p>
      </dgm:t>
    </dgm:pt>
    <dgm:pt modelId="{31CFA9CE-8CE1-4293-965A-42C555AEA533}" type="sibTrans" cxnId="{398EAA09-1C46-4F1E-BB2E-38A8E92F41B8}">
      <dgm:prSet/>
      <dgm:spPr/>
      <dgm:t>
        <a:bodyPr/>
        <a:lstStyle/>
        <a:p>
          <a:endParaRPr lang="es-CO" sz="4000" b="1"/>
        </a:p>
      </dgm:t>
    </dgm:pt>
    <dgm:pt modelId="{CDCC6F8B-02C7-4C24-BAC5-83393317A8D4}">
      <dgm:prSet phldrT="[Texto]" custT="1"/>
      <dgm:spPr/>
      <dgm:t>
        <a:bodyPr/>
        <a:lstStyle/>
        <a:p>
          <a:r>
            <a:rPr lang="es-CO" sz="1200" b="1" dirty="0" smtClean="0"/>
            <a:t>Subestructura Relación funcional</a:t>
          </a:r>
          <a:endParaRPr lang="es-CO" sz="1200" b="1" dirty="0"/>
        </a:p>
      </dgm:t>
    </dgm:pt>
    <dgm:pt modelId="{2420BBB0-1962-48AF-A0B7-D5EFB6228140}" type="parTrans" cxnId="{8D6F31BB-67B9-40E0-982F-957CC99EB8DC}">
      <dgm:prSet/>
      <dgm:spPr/>
      <dgm:t>
        <a:bodyPr/>
        <a:lstStyle/>
        <a:p>
          <a:endParaRPr lang="es-CO" sz="4000" b="1"/>
        </a:p>
      </dgm:t>
    </dgm:pt>
    <dgm:pt modelId="{86F66C4D-0650-4C2B-8827-684E626C2C7F}" type="sibTrans" cxnId="{8D6F31BB-67B9-40E0-982F-957CC99EB8DC}">
      <dgm:prSet/>
      <dgm:spPr/>
      <dgm:t>
        <a:bodyPr/>
        <a:lstStyle/>
        <a:p>
          <a:endParaRPr lang="es-CO" sz="4000" b="1"/>
        </a:p>
      </dgm:t>
    </dgm:pt>
    <dgm:pt modelId="{CBEAED70-072E-4A23-9C78-63DF3CB8DA4F}">
      <dgm:prSet phldrT="[Texto]" custT="1"/>
      <dgm:spPr/>
      <dgm:t>
        <a:bodyPr/>
        <a:lstStyle/>
        <a:p>
          <a:r>
            <a:rPr lang="es-CO" sz="1200" b="1" dirty="0" smtClean="0"/>
            <a:t>Contexto Igualación</a:t>
          </a:r>
          <a:endParaRPr lang="es-CO" sz="1200" b="1" dirty="0"/>
        </a:p>
      </dgm:t>
    </dgm:pt>
    <dgm:pt modelId="{286DB1A6-A1C0-4531-844B-950394E7CBD7}" type="parTrans" cxnId="{EC77F1D6-55F4-4099-AD2C-ADD5E1C056C8}">
      <dgm:prSet/>
      <dgm:spPr/>
      <dgm:t>
        <a:bodyPr/>
        <a:lstStyle/>
        <a:p>
          <a:endParaRPr lang="es-CO" sz="4000" b="1"/>
        </a:p>
      </dgm:t>
    </dgm:pt>
    <dgm:pt modelId="{332B644C-94C6-489E-A523-7095F84EE26E}" type="sibTrans" cxnId="{EC77F1D6-55F4-4099-AD2C-ADD5E1C056C8}">
      <dgm:prSet/>
      <dgm:spPr/>
      <dgm:t>
        <a:bodyPr/>
        <a:lstStyle/>
        <a:p>
          <a:endParaRPr lang="es-CO" sz="4000" b="1"/>
        </a:p>
      </dgm:t>
    </dgm:pt>
    <dgm:pt modelId="{FED1B665-76D8-4275-B454-B1C974DCEFAA}">
      <dgm:prSet phldrT="[Texto]" custT="1"/>
      <dgm:spPr/>
      <dgm:t>
        <a:bodyPr/>
        <a:lstStyle/>
        <a:p>
          <a:r>
            <a:rPr lang="es-CO" sz="1200" b="1" dirty="0" smtClean="0"/>
            <a:t>Situación Científica</a:t>
          </a:r>
          <a:endParaRPr lang="es-CO" sz="1200" b="1" dirty="0"/>
        </a:p>
      </dgm:t>
    </dgm:pt>
    <dgm:pt modelId="{3780F545-DB31-4E6B-92B3-BB8FA0E51119}" type="parTrans" cxnId="{DD7ED525-8F28-4454-91E5-90AB9D20F6A4}">
      <dgm:prSet/>
      <dgm:spPr/>
      <dgm:t>
        <a:bodyPr/>
        <a:lstStyle/>
        <a:p>
          <a:endParaRPr lang="es-CO" sz="4000" b="1"/>
        </a:p>
      </dgm:t>
    </dgm:pt>
    <dgm:pt modelId="{928AE281-237E-4FF7-B04A-D2AFDCA974E1}" type="sibTrans" cxnId="{DD7ED525-8F28-4454-91E5-90AB9D20F6A4}">
      <dgm:prSet/>
      <dgm:spPr/>
      <dgm:t>
        <a:bodyPr/>
        <a:lstStyle/>
        <a:p>
          <a:endParaRPr lang="es-CO" sz="4000" b="1"/>
        </a:p>
      </dgm:t>
    </dgm:pt>
    <dgm:pt modelId="{2DB2ECBE-8B52-48C7-9332-571C985DFB23}">
      <dgm:prSet phldrT="[Texto]" custT="1"/>
      <dgm:spPr/>
      <dgm:t>
        <a:bodyPr/>
        <a:lstStyle/>
        <a:p>
          <a:r>
            <a:rPr lang="es-CO" sz="1200" b="1" dirty="0" smtClean="0"/>
            <a:t>Sistema de representación gráfico</a:t>
          </a:r>
          <a:endParaRPr lang="es-CO" sz="1200" b="1" dirty="0"/>
        </a:p>
      </dgm:t>
    </dgm:pt>
    <dgm:pt modelId="{BB525A22-7F48-4443-8507-84B84C405959}" type="parTrans" cxnId="{A4FC5260-F5CF-4F4C-A2E2-1D6D75CA0EFF}">
      <dgm:prSet/>
      <dgm:spPr/>
      <dgm:t>
        <a:bodyPr/>
        <a:lstStyle/>
        <a:p>
          <a:endParaRPr lang="es-CO" sz="2000" b="1"/>
        </a:p>
      </dgm:t>
    </dgm:pt>
    <dgm:pt modelId="{1160A67C-F50A-428C-93CE-EE078877A43D}" type="sibTrans" cxnId="{A4FC5260-F5CF-4F4C-A2E2-1D6D75CA0EFF}">
      <dgm:prSet/>
      <dgm:spPr/>
      <dgm:t>
        <a:bodyPr/>
        <a:lstStyle/>
        <a:p>
          <a:endParaRPr lang="es-CO" sz="2000" b="1"/>
        </a:p>
      </dgm:t>
    </dgm:pt>
    <dgm:pt modelId="{8EC1D5F5-EE49-4EFD-909B-37026F5DD1C8}" type="pres">
      <dgm:prSet presAssocID="{D8E7603C-979D-45DF-99FF-D1D2A0341DCB}" presName="Name0" presStyleCnt="0">
        <dgm:presLayoutVars>
          <dgm:dir/>
          <dgm:resizeHandles/>
        </dgm:presLayoutVars>
      </dgm:prSet>
      <dgm:spPr/>
      <dgm:t>
        <a:bodyPr/>
        <a:lstStyle/>
        <a:p>
          <a:endParaRPr lang="es-ES"/>
        </a:p>
      </dgm:t>
    </dgm:pt>
    <dgm:pt modelId="{FC290394-9448-4F54-B60D-F2A03EBE58DE}" type="pres">
      <dgm:prSet presAssocID="{D931B02E-3000-42D3-B35A-2B0F17366761}" presName="compNode" presStyleCnt="0"/>
      <dgm:spPr/>
      <dgm:t>
        <a:bodyPr/>
        <a:lstStyle/>
        <a:p>
          <a:endParaRPr lang="es-AR"/>
        </a:p>
      </dgm:t>
    </dgm:pt>
    <dgm:pt modelId="{89A85728-6A89-4685-90A3-F094DEBC2EB0}" type="pres">
      <dgm:prSet presAssocID="{D931B02E-3000-42D3-B35A-2B0F17366761}" presName="dummyConnPt" presStyleCnt="0"/>
      <dgm:spPr/>
      <dgm:t>
        <a:bodyPr/>
        <a:lstStyle/>
        <a:p>
          <a:endParaRPr lang="es-AR"/>
        </a:p>
      </dgm:t>
    </dgm:pt>
    <dgm:pt modelId="{2F875EC3-B1CC-4C83-91A5-604456E6154C}" type="pres">
      <dgm:prSet presAssocID="{D931B02E-3000-42D3-B35A-2B0F17366761}" presName="node" presStyleLbl="node1" presStyleIdx="0" presStyleCnt="6" custScaleX="180164" custLinFactX="-100000" custLinFactNeighborX="-176305" custLinFactNeighborY="2774">
        <dgm:presLayoutVars>
          <dgm:bulletEnabled val="1"/>
        </dgm:presLayoutVars>
      </dgm:prSet>
      <dgm:spPr/>
      <dgm:t>
        <a:bodyPr/>
        <a:lstStyle/>
        <a:p>
          <a:endParaRPr lang="es-ES"/>
        </a:p>
      </dgm:t>
    </dgm:pt>
    <dgm:pt modelId="{1208B271-5B65-4205-A546-83B4CEBDDD36}" type="pres">
      <dgm:prSet presAssocID="{3DD847A2-9C4F-4289-865A-3563F7A73C9A}" presName="sibTrans" presStyleLbl="bgSibTrans2D1" presStyleIdx="0" presStyleCnt="5"/>
      <dgm:spPr/>
      <dgm:t>
        <a:bodyPr/>
        <a:lstStyle/>
        <a:p>
          <a:endParaRPr lang="es-ES"/>
        </a:p>
      </dgm:t>
    </dgm:pt>
    <dgm:pt modelId="{BD9A7138-8949-420B-B692-32F05B008351}" type="pres">
      <dgm:prSet presAssocID="{045A7D1E-92E6-4E3E-86AC-79B3AAC928F3}" presName="compNode" presStyleCnt="0"/>
      <dgm:spPr/>
      <dgm:t>
        <a:bodyPr/>
        <a:lstStyle/>
        <a:p>
          <a:endParaRPr lang="es-AR"/>
        </a:p>
      </dgm:t>
    </dgm:pt>
    <dgm:pt modelId="{7406FA42-FF51-40D1-8CF3-54B7012E39F8}" type="pres">
      <dgm:prSet presAssocID="{045A7D1E-92E6-4E3E-86AC-79B3AAC928F3}" presName="dummyConnPt" presStyleCnt="0"/>
      <dgm:spPr/>
      <dgm:t>
        <a:bodyPr/>
        <a:lstStyle/>
        <a:p>
          <a:endParaRPr lang="es-AR"/>
        </a:p>
      </dgm:t>
    </dgm:pt>
    <dgm:pt modelId="{B08731DB-B1E7-414A-B68C-D53F16AFE10B}" type="pres">
      <dgm:prSet presAssocID="{045A7D1E-92E6-4E3E-86AC-79B3AAC928F3}" presName="node" presStyleLbl="node1" presStyleIdx="1" presStyleCnt="6" custScaleX="180164" custLinFactX="-100000" custLinFactY="15343" custLinFactNeighborX="-100169" custLinFactNeighborY="100000">
        <dgm:presLayoutVars>
          <dgm:bulletEnabled val="1"/>
        </dgm:presLayoutVars>
      </dgm:prSet>
      <dgm:spPr/>
      <dgm:t>
        <a:bodyPr/>
        <a:lstStyle/>
        <a:p>
          <a:endParaRPr lang="es-CO"/>
        </a:p>
      </dgm:t>
    </dgm:pt>
    <dgm:pt modelId="{16E49A97-F7C7-4EF0-98F5-D2DABA6AA8B9}" type="pres">
      <dgm:prSet presAssocID="{31CFA9CE-8CE1-4293-965A-42C555AEA533}" presName="sibTrans" presStyleLbl="bgSibTrans2D1" presStyleIdx="1" presStyleCnt="5"/>
      <dgm:spPr/>
      <dgm:t>
        <a:bodyPr/>
        <a:lstStyle/>
        <a:p>
          <a:endParaRPr lang="es-ES"/>
        </a:p>
      </dgm:t>
    </dgm:pt>
    <dgm:pt modelId="{586894C4-5626-4E25-8B3D-AF134FE575D0}" type="pres">
      <dgm:prSet presAssocID="{2DB2ECBE-8B52-48C7-9332-571C985DFB23}" presName="compNode" presStyleCnt="0"/>
      <dgm:spPr/>
      <dgm:t>
        <a:bodyPr/>
        <a:lstStyle/>
        <a:p>
          <a:endParaRPr lang="es-AR"/>
        </a:p>
      </dgm:t>
    </dgm:pt>
    <dgm:pt modelId="{292CEC52-58C4-4F4A-B81E-A4D0EE75D03D}" type="pres">
      <dgm:prSet presAssocID="{2DB2ECBE-8B52-48C7-9332-571C985DFB23}" presName="dummyConnPt" presStyleCnt="0"/>
      <dgm:spPr/>
      <dgm:t>
        <a:bodyPr/>
        <a:lstStyle/>
        <a:p>
          <a:endParaRPr lang="es-AR"/>
        </a:p>
      </dgm:t>
    </dgm:pt>
    <dgm:pt modelId="{52AA63A6-B92A-427E-87E2-29FA39188B05}" type="pres">
      <dgm:prSet presAssocID="{2DB2ECBE-8B52-48C7-9332-571C985DFB23}" presName="node" presStyleLbl="node1" presStyleIdx="2" presStyleCnt="6" custScaleX="180164" custLinFactY="-40343" custLinFactNeighborX="4475" custLinFactNeighborY="-100000">
        <dgm:presLayoutVars>
          <dgm:bulletEnabled val="1"/>
        </dgm:presLayoutVars>
      </dgm:prSet>
      <dgm:spPr/>
      <dgm:t>
        <a:bodyPr/>
        <a:lstStyle/>
        <a:p>
          <a:endParaRPr lang="es-CO"/>
        </a:p>
      </dgm:t>
    </dgm:pt>
    <dgm:pt modelId="{A9101DC4-1C6C-458A-8830-3EDF8281FE05}" type="pres">
      <dgm:prSet presAssocID="{1160A67C-F50A-428C-93CE-EE078877A43D}" presName="sibTrans" presStyleLbl="bgSibTrans2D1" presStyleIdx="2" presStyleCnt="5"/>
      <dgm:spPr/>
      <dgm:t>
        <a:bodyPr/>
        <a:lstStyle/>
        <a:p>
          <a:endParaRPr lang="es-ES"/>
        </a:p>
      </dgm:t>
    </dgm:pt>
    <dgm:pt modelId="{43687CAB-90A2-46FC-84A6-D45A1218AA2E}" type="pres">
      <dgm:prSet presAssocID="{CDCC6F8B-02C7-4C24-BAC5-83393317A8D4}" presName="compNode" presStyleCnt="0"/>
      <dgm:spPr/>
      <dgm:t>
        <a:bodyPr/>
        <a:lstStyle/>
        <a:p>
          <a:endParaRPr lang="es-AR"/>
        </a:p>
      </dgm:t>
    </dgm:pt>
    <dgm:pt modelId="{F6C66B50-439B-4ED0-9F47-394CAC1EBC3B}" type="pres">
      <dgm:prSet presAssocID="{CDCC6F8B-02C7-4C24-BAC5-83393317A8D4}" presName="dummyConnPt" presStyleCnt="0"/>
      <dgm:spPr/>
      <dgm:t>
        <a:bodyPr/>
        <a:lstStyle/>
        <a:p>
          <a:endParaRPr lang="es-AR"/>
        </a:p>
      </dgm:t>
    </dgm:pt>
    <dgm:pt modelId="{6B1CE2FF-DB0C-4F9A-B4BC-AD340E64DA5F}" type="pres">
      <dgm:prSet presAssocID="{CDCC6F8B-02C7-4C24-BAC5-83393317A8D4}" presName="node" presStyleLbl="node1" presStyleIdx="3" presStyleCnt="6" custScaleX="180164" custLinFactNeighborX="15782" custLinFactNeighborY="-9657">
        <dgm:presLayoutVars>
          <dgm:bulletEnabled val="1"/>
        </dgm:presLayoutVars>
      </dgm:prSet>
      <dgm:spPr/>
      <dgm:t>
        <a:bodyPr/>
        <a:lstStyle/>
        <a:p>
          <a:endParaRPr lang="es-ES"/>
        </a:p>
      </dgm:t>
    </dgm:pt>
    <dgm:pt modelId="{190B1AD0-06B6-45C2-AA05-C5EE9CECF589}" type="pres">
      <dgm:prSet presAssocID="{86F66C4D-0650-4C2B-8827-684E626C2C7F}" presName="sibTrans" presStyleLbl="bgSibTrans2D1" presStyleIdx="3" presStyleCnt="5"/>
      <dgm:spPr/>
      <dgm:t>
        <a:bodyPr/>
        <a:lstStyle/>
        <a:p>
          <a:endParaRPr lang="es-ES"/>
        </a:p>
      </dgm:t>
    </dgm:pt>
    <dgm:pt modelId="{44CC559A-2A3D-4A51-B72D-D8C51B5057E7}" type="pres">
      <dgm:prSet presAssocID="{CBEAED70-072E-4A23-9C78-63DF3CB8DA4F}" presName="compNode" presStyleCnt="0"/>
      <dgm:spPr/>
      <dgm:t>
        <a:bodyPr/>
        <a:lstStyle/>
        <a:p>
          <a:endParaRPr lang="es-AR"/>
        </a:p>
      </dgm:t>
    </dgm:pt>
    <dgm:pt modelId="{FAFE66E3-A899-4E79-ABDA-3BE15BEF8DF6}" type="pres">
      <dgm:prSet presAssocID="{CBEAED70-072E-4A23-9C78-63DF3CB8DA4F}" presName="dummyConnPt" presStyleCnt="0"/>
      <dgm:spPr/>
      <dgm:t>
        <a:bodyPr/>
        <a:lstStyle/>
        <a:p>
          <a:endParaRPr lang="es-AR"/>
        </a:p>
      </dgm:t>
    </dgm:pt>
    <dgm:pt modelId="{963C69C1-8FC7-4EE0-BE1D-541584DF4B67}" type="pres">
      <dgm:prSet presAssocID="{CBEAED70-072E-4A23-9C78-63DF3CB8DA4F}" presName="node" presStyleLbl="node1" presStyleIdx="4" presStyleCnt="6" custScaleX="180164" custLinFactX="100000" custLinFactNeighborX="132237" custLinFactNeighborY="-1982">
        <dgm:presLayoutVars>
          <dgm:bulletEnabled val="1"/>
        </dgm:presLayoutVars>
      </dgm:prSet>
      <dgm:spPr/>
      <dgm:t>
        <a:bodyPr/>
        <a:lstStyle/>
        <a:p>
          <a:endParaRPr lang="es-ES"/>
        </a:p>
      </dgm:t>
    </dgm:pt>
    <dgm:pt modelId="{76AA914D-5591-42D0-83A5-C606D57E7DCA}" type="pres">
      <dgm:prSet presAssocID="{332B644C-94C6-489E-A523-7095F84EE26E}" presName="sibTrans" presStyleLbl="bgSibTrans2D1" presStyleIdx="4" presStyleCnt="5"/>
      <dgm:spPr/>
      <dgm:t>
        <a:bodyPr/>
        <a:lstStyle/>
        <a:p>
          <a:endParaRPr lang="es-ES"/>
        </a:p>
      </dgm:t>
    </dgm:pt>
    <dgm:pt modelId="{164F26D7-93DE-4F48-A172-7C905CE50327}" type="pres">
      <dgm:prSet presAssocID="{FED1B665-76D8-4275-B454-B1C974DCEFAA}" presName="compNode" presStyleCnt="0"/>
      <dgm:spPr/>
      <dgm:t>
        <a:bodyPr/>
        <a:lstStyle/>
        <a:p>
          <a:endParaRPr lang="es-AR"/>
        </a:p>
      </dgm:t>
    </dgm:pt>
    <dgm:pt modelId="{9564E93A-7DDB-4EBD-A11F-9B05EC0D363D}" type="pres">
      <dgm:prSet presAssocID="{FED1B665-76D8-4275-B454-B1C974DCEFAA}" presName="dummyConnPt" presStyleCnt="0"/>
      <dgm:spPr/>
      <dgm:t>
        <a:bodyPr/>
        <a:lstStyle/>
        <a:p>
          <a:endParaRPr lang="es-AR"/>
        </a:p>
      </dgm:t>
    </dgm:pt>
    <dgm:pt modelId="{452DADFB-D087-427B-A75C-E192796CFDE8}" type="pres">
      <dgm:prSet presAssocID="{FED1B665-76D8-4275-B454-B1C974DCEFAA}" presName="node" presStyleLbl="node1" presStyleIdx="5" presStyleCnt="6" custScaleX="180164" custLinFactNeighborX="39833" custLinFactNeighborY="-162">
        <dgm:presLayoutVars>
          <dgm:bulletEnabled val="1"/>
        </dgm:presLayoutVars>
      </dgm:prSet>
      <dgm:spPr/>
      <dgm:t>
        <a:bodyPr/>
        <a:lstStyle/>
        <a:p>
          <a:endParaRPr lang="es-CO"/>
        </a:p>
      </dgm:t>
    </dgm:pt>
  </dgm:ptLst>
  <dgm:cxnLst>
    <dgm:cxn modelId="{FCB05A3F-0144-374A-A9D0-B2C1D0686942}" type="presOf" srcId="{2DB2ECBE-8B52-48C7-9332-571C985DFB23}" destId="{52AA63A6-B92A-427E-87E2-29FA39188B05}" srcOrd="0" destOrd="0" presId="urn:microsoft.com/office/officeart/2005/8/layout/bProcess4"/>
    <dgm:cxn modelId="{080F3740-253F-A645-A200-B1607ED1813C}" type="presOf" srcId="{31CFA9CE-8CE1-4293-965A-42C555AEA533}" destId="{16E49A97-F7C7-4EF0-98F5-D2DABA6AA8B9}" srcOrd="0" destOrd="0" presId="urn:microsoft.com/office/officeart/2005/8/layout/bProcess4"/>
    <dgm:cxn modelId="{091E656D-1E73-5340-9B86-9EA171913C38}" type="presOf" srcId="{D8E7603C-979D-45DF-99FF-D1D2A0341DCB}" destId="{8EC1D5F5-EE49-4EFD-909B-37026F5DD1C8}" srcOrd="0" destOrd="0" presId="urn:microsoft.com/office/officeart/2005/8/layout/bProcess4"/>
    <dgm:cxn modelId="{1149B06C-B88A-5C48-B13D-DE199EBD00E6}" type="presOf" srcId="{D931B02E-3000-42D3-B35A-2B0F17366761}" destId="{2F875EC3-B1CC-4C83-91A5-604456E6154C}" srcOrd="0" destOrd="0" presId="urn:microsoft.com/office/officeart/2005/8/layout/bProcess4"/>
    <dgm:cxn modelId="{8C1FB145-3BD1-5845-81E2-347C7D82F5DE}" type="presOf" srcId="{CBEAED70-072E-4A23-9C78-63DF3CB8DA4F}" destId="{963C69C1-8FC7-4EE0-BE1D-541584DF4B67}" srcOrd="0" destOrd="0" presId="urn:microsoft.com/office/officeart/2005/8/layout/bProcess4"/>
    <dgm:cxn modelId="{DD7ED525-8F28-4454-91E5-90AB9D20F6A4}" srcId="{D8E7603C-979D-45DF-99FF-D1D2A0341DCB}" destId="{FED1B665-76D8-4275-B454-B1C974DCEFAA}" srcOrd="5" destOrd="0" parTransId="{3780F545-DB31-4E6B-92B3-BB8FA0E51119}" sibTransId="{928AE281-237E-4FF7-B04A-D2AFDCA974E1}"/>
    <dgm:cxn modelId="{EDD7AF8C-A784-8F45-97A8-0971DF9396A1}" type="presOf" srcId="{332B644C-94C6-489E-A523-7095F84EE26E}" destId="{76AA914D-5591-42D0-83A5-C606D57E7DCA}" srcOrd="0" destOrd="0" presId="urn:microsoft.com/office/officeart/2005/8/layout/bProcess4"/>
    <dgm:cxn modelId="{D6C6C9AB-B6C3-A449-ADAE-344C52265943}" type="presOf" srcId="{045A7D1E-92E6-4E3E-86AC-79B3AAC928F3}" destId="{B08731DB-B1E7-414A-B68C-D53F16AFE10B}" srcOrd="0" destOrd="0" presId="urn:microsoft.com/office/officeart/2005/8/layout/bProcess4"/>
    <dgm:cxn modelId="{B4A74304-6ED7-8144-BD9A-E58A75D18979}" type="presOf" srcId="{1160A67C-F50A-428C-93CE-EE078877A43D}" destId="{A9101DC4-1C6C-458A-8830-3EDF8281FE05}" srcOrd="0" destOrd="0" presId="urn:microsoft.com/office/officeart/2005/8/layout/bProcess4"/>
    <dgm:cxn modelId="{8D6F31BB-67B9-40E0-982F-957CC99EB8DC}" srcId="{D8E7603C-979D-45DF-99FF-D1D2A0341DCB}" destId="{CDCC6F8B-02C7-4C24-BAC5-83393317A8D4}" srcOrd="3" destOrd="0" parTransId="{2420BBB0-1962-48AF-A0B7-D5EFB6228140}" sibTransId="{86F66C4D-0650-4C2B-8827-684E626C2C7F}"/>
    <dgm:cxn modelId="{A4FC5260-F5CF-4F4C-A2E2-1D6D75CA0EFF}" srcId="{D8E7603C-979D-45DF-99FF-D1D2A0341DCB}" destId="{2DB2ECBE-8B52-48C7-9332-571C985DFB23}" srcOrd="2" destOrd="0" parTransId="{BB525A22-7F48-4443-8507-84B84C405959}" sibTransId="{1160A67C-F50A-428C-93CE-EE078877A43D}"/>
    <dgm:cxn modelId="{EC77F1D6-55F4-4099-AD2C-ADD5E1C056C8}" srcId="{D8E7603C-979D-45DF-99FF-D1D2A0341DCB}" destId="{CBEAED70-072E-4A23-9C78-63DF3CB8DA4F}" srcOrd="4" destOrd="0" parTransId="{286DB1A6-A1C0-4531-844B-950394E7CBD7}" sibTransId="{332B644C-94C6-489E-A523-7095F84EE26E}"/>
    <dgm:cxn modelId="{2D39CD43-954C-E24D-AFAD-AA047376CC31}" type="presOf" srcId="{3DD847A2-9C4F-4289-865A-3563F7A73C9A}" destId="{1208B271-5B65-4205-A546-83B4CEBDDD36}" srcOrd="0" destOrd="0" presId="urn:microsoft.com/office/officeart/2005/8/layout/bProcess4"/>
    <dgm:cxn modelId="{2A1C9431-B461-48B9-8360-4D184B0D958D}" srcId="{D8E7603C-979D-45DF-99FF-D1D2A0341DCB}" destId="{D931B02E-3000-42D3-B35A-2B0F17366761}" srcOrd="0" destOrd="0" parTransId="{4B7CD89C-9F7A-4256-9C47-C584959CC041}" sibTransId="{3DD847A2-9C4F-4289-865A-3563F7A73C9A}"/>
    <dgm:cxn modelId="{3720AF5C-444E-134E-841C-F6A0F3C0B95A}" type="presOf" srcId="{CDCC6F8B-02C7-4C24-BAC5-83393317A8D4}" destId="{6B1CE2FF-DB0C-4F9A-B4BC-AD340E64DA5F}" srcOrd="0" destOrd="0" presId="urn:microsoft.com/office/officeart/2005/8/layout/bProcess4"/>
    <dgm:cxn modelId="{398EAA09-1C46-4F1E-BB2E-38A8E92F41B8}" srcId="{D8E7603C-979D-45DF-99FF-D1D2A0341DCB}" destId="{045A7D1E-92E6-4E3E-86AC-79B3AAC928F3}" srcOrd="1" destOrd="0" parTransId="{27673E31-4E9C-4817-B19C-7734FD722E4A}" sibTransId="{31CFA9CE-8CE1-4293-965A-42C555AEA533}"/>
    <dgm:cxn modelId="{0688480C-965C-AF41-AE8E-623A6B56D65C}" type="presOf" srcId="{86F66C4D-0650-4C2B-8827-684E626C2C7F}" destId="{190B1AD0-06B6-45C2-AA05-C5EE9CECF589}" srcOrd="0" destOrd="0" presId="urn:microsoft.com/office/officeart/2005/8/layout/bProcess4"/>
    <dgm:cxn modelId="{5B2601FB-CDCF-5D42-8589-9EB69A6E623C}" type="presOf" srcId="{FED1B665-76D8-4275-B454-B1C974DCEFAA}" destId="{452DADFB-D087-427B-A75C-E192796CFDE8}" srcOrd="0" destOrd="0" presId="urn:microsoft.com/office/officeart/2005/8/layout/bProcess4"/>
    <dgm:cxn modelId="{D8845409-7846-664E-B14C-C59D95556117}" type="presParOf" srcId="{8EC1D5F5-EE49-4EFD-909B-37026F5DD1C8}" destId="{FC290394-9448-4F54-B60D-F2A03EBE58DE}" srcOrd="0" destOrd="0" presId="urn:microsoft.com/office/officeart/2005/8/layout/bProcess4"/>
    <dgm:cxn modelId="{879D8210-CE4A-C741-BDA8-B22FA28D3B77}" type="presParOf" srcId="{FC290394-9448-4F54-B60D-F2A03EBE58DE}" destId="{89A85728-6A89-4685-90A3-F094DEBC2EB0}" srcOrd="0" destOrd="0" presId="urn:microsoft.com/office/officeart/2005/8/layout/bProcess4"/>
    <dgm:cxn modelId="{ECD9A6A7-AC2B-9944-A64A-739CC00184DA}" type="presParOf" srcId="{FC290394-9448-4F54-B60D-F2A03EBE58DE}" destId="{2F875EC3-B1CC-4C83-91A5-604456E6154C}" srcOrd="1" destOrd="0" presId="urn:microsoft.com/office/officeart/2005/8/layout/bProcess4"/>
    <dgm:cxn modelId="{D8F89B9F-AD78-4244-B0F0-327E27D5A8A7}" type="presParOf" srcId="{8EC1D5F5-EE49-4EFD-909B-37026F5DD1C8}" destId="{1208B271-5B65-4205-A546-83B4CEBDDD36}" srcOrd="1" destOrd="0" presId="urn:microsoft.com/office/officeart/2005/8/layout/bProcess4"/>
    <dgm:cxn modelId="{66819014-D454-844E-A3AB-9FB88FA3E40F}" type="presParOf" srcId="{8EC1D5F5-EE49-4EFD-909B-37026F5DD1C8}" destId="{BD9A7138-8949-420B-B692-32F05B008351}" srcOrd="2" destOrd="0" presId="urn:microsoft.com/office/officeart/2005/8/layout/bProcess4"/>
    <dgm:cxn modelId="{587CDC2E-7EE1-9640-9452-C0A2043AED60}" type="presParOf" srcId="{BD9A7138-8949-420B-B692-32F05B008351}" destId="{7406FA42-FF51-40D1-8CF3-54B7012E39F8}" srcOrd="0" destOrd="0" presId="urn:microsoft.com/office/officeart/2005/8/layout/bProcess4"/>
    <dgm:cxn modelId="{58189AEF-6559-A042-8557-393DD277BF1A}" type="presParOf" srcId="{BD9A7138-8949-420B-B692-32F05B008351}" destId="{B08731DB-B1E7-414A-B68C-D53F16AFE10B}" srcOrd="1" destOrd="0" presId="urn:microsoft.com/office/officeart/2005/8/layout/bProcess4"/>
    <dgm:cxn modelId="{CC943A71-C886-EE4B-9488-1F2ECD067164}" type="presParOf" srcId="{8EC1D5F5-EE49-4EFD-909B-37026F5DD1C8}" destId="{16E49A97-F7C7-4EF0-98F5-D2DABA6AA8B9}" srcOrd="3" destOrd="0" presId="urn:microsoft.com/office/officeart/2005/8/layout/bProcess4"/>
    <dgm:cxn modelId="{4D3AA1B2-E549-664F-BEC6-FEEB3A1ADFE7}" type="presParOf" srcId="{8EC1D5F5-EE49-4EFD-909B-37026F5DD1C8}" destId="{586894C4-5626-4E25-8B3D-AF134FE575D0}" srcOrd="4" destOrd="0" presId="urn:microsoft.com/office/officeart/2005/8/layout/bProcess4"/>
    <dgm:cxn modelId="{802A8619-0831-4543-9DC1-1D1938A1B46A}" type="presParOf" srcId="{586894C4-5626-4E25-8B3D-AF134FE575D0}" destId="{292CEC52-58C4-4F4A-B81E-A4D0EE75D03D}" srcOrd="0" destOrd="0" presId="urn:microsoft.com/office/officeart/2005/8/layout/bProcess4"/>
    <dgm:cxn modelId="{67A9ABEB-1E7F-2041-BF08-83F438318334}" type="presParOf" srcId="{586894C4-5626-4E25-8B3D-AF134FE575D0}" destId="{52AA63A6-B92A-427E-87E2-29FA39188B05}" srcOrd="1" destOrd="0" presId="urn:microsoft.com/office/officeart/2005/8/layout/bProcess4"/>
    <dgm:cxn modelId="{1FA6AEEC-6802-EC4B-B9B3-E3C16FC6BDDC}" type="presParOf" srcId="{8EC1D5F5-EE49-4EFD-909B-37026F5DD1C8}" destId="{A9101DC4-1C6C-458A-8830-3EDF8281FE05}" srcOrd="5" destOrd="0" presId="urn:microsoft.com/office/officeart/2005/8/layout/bProcess4"/>
    <dgm:cxn modelId="{5334CE84-E9DC-D942-8723-78E4DBEF27D2}" type="presParOf" srcId="{8EC1D5F5-EE49-4EFD-909B-37026F5DD1C8}" destId="{43687CAB-90A2-46FC-84A6-D45A1218AA2E}" srcOrd="6" destOrd="0" presId="urn:microsoft.com/office/officeart/2005/8/layout/bProcess4"/>
    <dgm:cxn modelId="{6EDF12CB-94CD-1A43-8CFE-A1C0436CA1A1}" type="presParOf" srcId="{43687CAB-90A2-46FC-84A6-D45A1218AA2E}" destId="{F6C66B50-439B-4ED0-9F47-394CAC1EBC3B}" srcOrd="0" destOrd="0" presId="urn:microsoft.com/office/officeart/2005/8/layout/bProcess4"/>
    <dgm:cxn modelId="{40B6536B-C153-5844-B1AC-EBA87CCD826C}" type="presParOf" srcId="{43687CAB-90A2-46FC-84A6-D45A1218AA2E}" destId="{6B1CE2FF-DB0C-4F9A-B4BC-AD340E64DA5F}" srcOrd="1" destOrd="0" presId="urn:microsoft.com/office/officeart/2005/8/layout/bProcess4"/>
    <dgm:cxn modelId="{37661F23-80BA-AA4E-B6A2-7301BCE6FA03}" type="presParOf" srcId="{8EC1D5F5-EE49-4EFD-909B-37026F5DD1C8}" destId="{190B1AD0-06B6-45C2-AA05-C5EE9CECF589}" srcOrd="7" destOrd="0" presId="urn:microsoft.com/office/officeart/2005/8/layout/bProcess4"/>
    <dgm:cxn modelId="{ABDEDE29-0D40-6743-907F-DBB779A69702}" type="presParOf" srcId="{8EC1D5F5-EE49-4EFD-909B-37026F5DD1C8}" destId="{44CC559A-2A3D-4A51-B72D-D8C51B5057E7}" srcOrd="8" destOrd="0" presId="urn:microsoft.com/office/officeart/2005/8/layout/bProcess4"/>
    <dgm:cxn modelId="{16D91897-BDA7-AA40-A2D4-F8C250FED53A}" type="presParOf" srcId="{44CC559A-2A3D-4A51-B72D-D8C51B5057E7}" destId="{FAFE66E3-A899-4E79-ABDA-3BE15BEF8DF6}" srcOrd="0" destOrd="0" presId="urn:microsoft.com/office/officeart/2005/8/layout/bProcess4"/>
    <dgm:cxn modelId="{D12B3A4A-D2DF-E848-BCD0-7B7D38DA0A33}" type="presParOf" srcId="{44CC559A-2A3D-4A51-B72D-D8C51B5057E7}" destId="{963C69C1-8FC7-4EE0-BE1D-541584DF4B67}" srcOrd="1" destOrd="0" presId="urn:microsoft.com/office/officeart/2005/8/layout/bProcess4"/>
    <dgm:cxn modelId="{C9C08088-FE55-774E-9BEC-D66141D4C5FC}" type="presParOf" srcId="{8EC1D5F5-EE49-4EFD-909B-37026F5DD1C8}" destId="{76AA914D-5591-42D0-83A5-C606D57E7DCA}" srcOrd="9" destOrd="0" presId="urn:microsoft.com/office/officeart/2005/8/layout/bProcess4"/>
    <dgm:cxn modelId="{7F497B16-48AE-9C4F-8951-E8E999219646}" type="presParOf" srcId="{8EC1D5F5-EE49-4EFD-909B-37026F5DD1C8}" destId="{164F26D7-93DE-4F48-A172-7C905CE50327}" srcOrd="10" destOrd="0" presId="urn:microsoft.com/office/officeart/2005/8/layout/bProcess4"/>
    <dgm:cxn modelId="{23EDA822-18A1-5042-9196-374AFA80D6F5}" type="presParOf" srcId="{164F26D7-93DE-4F48-A172-7C905CE50327}" destId="{9564E93A-7DDB-4EBD-A11F-9B05EC0D363D}" srcOrd="0" destOrd="0" presId="urn:microsoft.com/office/officeart/2005/8/layout/bProcess4"/>
    <dgm:cxn modelId="{B038194C-D56B-E443-932D-0F60C9FF7180}" type="presParOf" srcId="{164F26D7-93DE-4F48-A172-7C905CE50327}" destId="{452DADFB-D087-427B-A75C-E192796CFDE8}" srcOrd="1" destOrd="0" presId="urn:microsoft.com/office/officeart/2005/8/layout/bProcess4"/>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5.xml><?xml version="1.0" encoding="utf-8"?>
<dgm:dataModel xmlns:dgm="http://schemas.openxmlformats.org/drawingml/2006/diagram" xmlns:a="http://schemas.openxmlformats.org/drawingml/2006/main">
  <dgm:ptLst>
    <dgm:pt modelId="{E1C20ECE-7B21-4149-9464-8FC239F76C75}" type="doc">
      <dgm:prSet loTypeId="urn:microsoft.com/office/officeart/2005/8/layout/hierarchy4" loCatId="list" qsTypeId="urn:microsoft.com/office/officeart/2005/8/quickstyle/simple1" qsCatId="simple" csTypeId="urn:microsoft.com/office/officeart/2005/8/colors/accent1_2" csCatId="accent1" phldr="0"/>
      <dgm:spPr/>
      <dgm:t>
        <a:bodyPr/>
        <a:lstStyle/>
        <a:p>
          <a:endParaRPr lang="es-AR"/>
        </a:p>
      </dgm:t>
    </dgm:pt>
    <dgm:pt modelId="{03FB30D4-D30D-4DE6-A8DD-3288470D4B67}" type="pres">
      <dgm:prSet presAssocID="{E1C20ECE-7B21-4149-9464-8FC239F76C75}" presName="Name0" presStyleCnt="0">
        <dgm:presLayoutVars>
          <dgm:chPref val="1"/>
          <dgm:dir/>
          <dgm:animOne val="branch"/>
          <dgm:animLvl val="lvl"/>
          <dgm:resizeHandles/>
        </dgm:presLayoutVars>
      </dgm:prSet>
      <dgm:spPr/>
      <dgm:t>
        <a:bodyPr/>
        <a:lstStyle/>
        <a:p>
          <a:endParaRPr lang="es-AR"/>
        </a:p>
      </dgm:t>
    </dgm:pt>
  </dgm:ptLst>
  <dgm:cxnLst>
    <dgm:cxn modelId="{AB5DDB50-69BB-4E4D-BD2B-D6B3E664F720}" type="presOf" srcId="{E1C20ECE-7B21-4149-9464-8FC239F76C75}" destId="{03FB30D4-D30D-4DE6-A8DD-3288470D4B67}" srcOrd="0" destOrd="0" presId="urn:microsoft.com/office/officeart/2005/8/layout/hierarchy4"/>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6.xml><?xml version="1.0" encoding="utf-8"?>
<dgm:dataModel xmlns:dgm="http://schemas.openxmlformats.org/drawingml/2006/diagram" xmlns:a="http://schemas.openxmlformats.org/drawingml/2006/main">
  <dgm:ptLst>
    <dgm:pt modelId="{DB33D27F-85D8-45E3-983E-F87ADB02C153}" type="doc">
      <dgm:prSet loTypeId="urn:microsoft.com/office/officeart/2005/8/layout/hierarchy4" loCatId="hierarchy" qsTypeId="urn:microsoft.com/office/officeart/2005/8/quickstyle/simple1" qsCatId="simple" csTypeId="urn:microsoft.com/office/officeart/2005/8/colors/accent1_2" csCatId="accent1" phldr="1"/>
      <dgm:spPr>
        <a:scene3d>
          <a:camera prst="perspectiveAbove"/>
          <a:lightRig rig="threePt" dir="t"/>
        </a:scene3d>
      </dgm:spPr>
      <dgm:t>
        <a:bodyPr/>
        <a:lstStyle/>
        <a:p>
          <a:endParaRPr lang="es-AR"/>
        </a:p>
      </dgm:t>
    </dgm:pt>
    <dgm:pt modelId="{2109942A-B4C3-4984-8460-8E3BB90AE59B}">
      <dgm:prSet phldrT="[Texto]" custT="1"/>
      <dgm:spPr>
        <a:solidFill>
          <a:schemeClr val="accent4">
            <a:lumMod val="60000"/>
            <a:lumOff val="40000"/>
          </a:schemeClr>
        </a:solidFill>
        <a:sp3d>
          <a:bevelT w="152400" h="50800" prst="softRound"/>
        </a:sp3d>
      </dgm:spPr>
      <dgm:t>
        <a:bodyPr/>
        <a:lstStyle/>
        <a:p>
          <a:r>
            <a:rPr lang="es-AR" sz="1800" b="1" dirty="0" smtClean="0">
              <a:solidFill>
                <a:schemeClr val="tx1"/>
              </a:solidFill>
              <a:effectLst/>
            </a:rPr>
            <a:t>Materiales y recursos para la enseñanza y aprendizaje del </a:t>
          </a:r>
        </a:p>
        <a:p>
          <a:r>
            <a:rPr lang="es-AR" sz="2000" b="1" dirty="0" smtClean="0">
              <a:solidFill>
                <a:schemeClr val="tx1"/>
              </a:solidFill>
              <a:effectLst/>
            </a:rPr>
            <a:t>MÉTODO GRÁFICO PARA RESOLVER SISTEMAS DE ECUACIONES LINEALES CON DOS INCÓGNITAS</a:t>
          </a:r>
          <a:endParaRPr lang="es-AR" sz="2000" b="1" dirty="0">
            <a:solidFill>
              <a:schemeClr val="tx1"/>
            </a:solidFill>
            <a:effectLst/>
          </a:endParaRPr>
        </a:p>
      </dgm:t>
    </dgm:pt>
    <dgm:pt modelId="{65FE3CCB-9FF3-40CD-B1BC-B393D6D72BF1}" type="parTrans" cxnId="{506C054A-A360-482B-A142-014DDF52EA62}">
      <dgm:prSet/>
      <dgm:spPr/>
      <dgm:t>
        <a:bodyPr/>
        <a:lstStyle/>
        <a:p>
          <a:endParaRPr lang="es-AR">
            <a:solidFill>
              <a:schemeClr val="tx1"/>
            </a:solidFill>
          </a:endParaRPr>
        </a:p>
      </dgm:t>
    </dgm:pt>
    <dgm:pt modelId="{8428AE3B-BBC7-4B22-9986-01BFF6C9C7E1}" type="sibTrans" cxnId="{506C054A-A360-482B-A142-014DDF52EA62}">
      <dgm:prSet/>
      <dgm:spPr/>
      <dgm:t>
        <a:bodyPr/>
        <a:lstStyle/>
        <a:p>
          <a:endParaRPr lang="es-AR">
            <a:solidFill>
              <a:schemeClr val="tx1"/>
            </a:solidFill>
          </a:endParaRPr>
        </a:p>
      </dgm:t>
    </dgm:pt>
    <dgm:pt modelId="{4EC6A4CA-D052-46AB-AF00-E342435A4C2E}">
      <dgm:prSet phldrT="[Texto]" custT="1"/>
      <dgm:spPr>
        <a:solidFill>
          <a:schemeClr val="accent2">
            <a:lumMod val="20000"/>
            <a:lumOff val="80000"/>
          </a:schemeClr>
        </a:solidFill>
        <a:ln w="28575">
          <a:solidFill>
            <a:schemeClr val="bg2"/>
          </a:solidFill>
        </a:ln>
        <a:sp3d>
          <a:bevelT w="152400" h="50800" prst="softRound"/>
        </a:sp3d>
      </dgm:spPr>
      <dgm:t>
        <a:bodyPr/>
        <a:lstStyle/>
        <a:p>
          <a:r>
            <a:rPr lang="es-AR" sz="2400" b="1" dirty="0" smtClean="0">
              <a:solidFill>
                <a:schemeClr val="tx1"/>
              </a:solidFill>
            </a:rPr>
            <a:t>MATERIALES</a:t>
          </a:r>
        </a:p>
        <a:p>
          <a:r>
            <a:rPr lang="es-AR" sz="1900" b="1" dirty="0" smtClean="0">
              <a:solidFill>
                <a:schemeClr val="tx1"/>
              </a:solidFill>
            </a:rPr>
            <a:t>(Estructurados)</a:t>
          </a:r>
          <a:endParaRPr lang="es-AR" sz="1900" b="1" dirty="0">
            <a:solidFill>
              <a:schemeClr val="tx1"/>
            </a:solidFill>
          </a:endParaRPr>
        </a:p>
      </dgm:t>
    </dgm:pt>
    <dgm:pt modelId="{89AA1F3C-C606-4604-BF77-35D9E45315CB}" type="parTrans" cxnId="{5ECDD172-FF3B-4A8A-8E3D-189CAE73A383}">
      <dgm:prSet/>
      <dgm:spPr/>
      <dgm:t>
        <a:bodyPr/>
        <a:lstStyle/>
        <a:p>
          <a:endParaRPr lang="es-AR">
            <a:solidFill>
              <a:schemeClr val="tx1"/>
            </a:solidFill>
          </a:endParaRPr>
        </a:p>
      </dgm:t>
    </dgm:pt>
    <dgm:pt modelId="{9828DB18-03F9-480B-B897-D1DF094827EB}" type="sibTrans" cxnId="{5ECDD172-FF3B-4A8A-8E3D-189CAE73A383}">
      <dgm:prSet/>
      <dgm:spPr/>
      <dgm:t>
        <a:bodyPr/>
        <a:lstStyle/>
        <a:p>
          <a:endParaRPr lang="es-AR">
            <a:solidFill>
              <a:schemeClr val="tx1"/>
            </a:solidFill>
          </a:endParaRPr>
        </a:p>
      </dgm:t>
    </dgm:pt>
    <dgm:pt modelId="{38207862-C788-4403-B9F3-42A823EDA557}">
      <dgm:prSet phldrT="[Texto]"/>
      <dgm:spPr>
        <a:solidFill>
          <a:schemeClr val="bg1"/>
        </a:solidFill>
        <a:sp3d>
          <a:bevelT w="152400" h="50800" prst="softRound"/>
        </a:sp3d>
      </dgm:spPr>
      <dgm:t>
        <a:bodyPr/>
        <a:lstStyle/>
        <a:p>
          <a:r>
            <a:rPr lang="es-AR" b="1" dirty="0" smtClean="0">
              <a:solidFill>
                <a:schemeClr val="tx1"/>
              </a:solidFill>
            </a:rPr>
            <a:t>MANIPULATIVO </a:t>
          </a:r>
          <a:r>
            <a:rPr lang="es-AR" dirty="0" smtClean="0">
              <a:solidFill>
                <a:schemeClr val="tx1"/>
              </a:solidFill>
            </a:rPr>
            <a:t>(Construido por el grupo)</a:t>
          </a:r>
        </a:p>
      </dgm:t>
    </dgm:pt>
    <dgm:pt modelId="{F98B0E07-8CAD-47C9-8789-C1988C2919DE}" type="parTrans" cxnId="{7416E886-2CBF-4336-8A63-0A596A55E8D6}">
      <dgm:prSet/>
      <dgm:spPr/>
      <dgm:t>
        <a:bodyPr/>
        <a:lstStyle/>
        <a:p>
          <a:endParaRPr lang="es-AR">
            <a:solidFill>
              <a:schemeClr val="tx1"/>
            </a:solidFill>
          </a:endParaRPr>
        </a:p>
      </dgm:t>
    </dgm:pt>
    <dgm:pt modelId="{038DC2FF-1C25-4A9E-AC8A-8E1DB4E1A720}" type="sibTrans" cxnId="{7416E886-2CBF-4336-8A63-0A596A55E8D6}">
      <dgm:prSet/>
      <dgm:spPr/>
      <dgm:t>
        <a:bodyPr/>
        <a:lstStyle/>
        <a:p>
          <a:endParaRPr lang="es-AR">
            <a:solidFill>
              <a:schemeClr val="tx1"/>
            </a:solidFill>
          </a:endParaRPr>
        </a:p>
      </dgm:t>
    </dgm:pt>
    <dgm:pt modelId="{BBEBB431-5A6F-4C47-BE13-E67C2062B0BC}">
      <dgm:prSet phldrT="[Texto]"/>
      <dgm:spPr>
        <a:solidFill>
          <a:schemeClr val="bg1"/>
        </a:solidFill>
        <a:sp3d>
          <a:bevelT w="152400" h="50800" prst="softRound"/>
        </a:sp3d>
      </dgm:spPr>
      <dgm:t>
        <a:bodyPr/>
        <a:lstStyle/>
        <a:p>
          <a:r>
            <a:rPr lang="es-AR" b="1" dirty="0" smtClean="0">
              <a:solidFill>
                <a:schemeClr val="tx1"/>
              </a:solidFill>
            </a:rPr>
            <a:t>SOFTWARE DIDÁCTICO </a:t>
          </a:r>
          <a:r>
            <a:rPr lang="es-AR" dirty="0" smtClean="0">
              <a:solidFill>
                <a:schemeClr val="tx1"/>
              </a:solidFill>
            </a:rPr>
            <a:t>(Identificado)</a:t>
          </a:r>
          <a:endParaRPr lang="es-AR" dirty="0">
            <a:solidFill>
              <a:schemeClr val="tx1"/>
            </a:solidFill>
          </a:endParaRPr>
        </a:p>
      </dgm:t>
    </dgm:pt>
    <dgm:pt modelId="{77E37CC4-C107-4325-A5E8-74830E4871B0}" type="parTrans" cxnId="{DE124D25-3D3D-47A6-BA55-3500453A1182}">
      <dgm:prSet/>
      <dgm:spPr/>
      <dgm:t>
        <a:bodyPr/>
        <a:lstStyle/>
        <a:p>
          <a:endParaRPr lang="es-AR">
            <a:solidFill>
              <a:schemeClr val="tx1"/>
            </a:solidFill>
          </a:endParaRPr>
        </a:p>
      </dgm:t>
    </dgm:pt>
    <dgm:pt modelId="{A8DFDBFD-068B-4508-86D7-302F61966AEB}" type="sibTrans" cxnId="{DE124D25-3D3D-47A6-BA55-3500453A1182}">
      <dgm:prSet/>
      <dgm:spPr/>
      <dgm:t>
        <a:bodyPr/>
        <a:lstStyle/>
        <a:p>
          <a:endParaRPr lang="es-AR">
            <a:solidFill>
              <a:schemeClr val="tx1"/>
            </a:solidFill>
          </a:endParaRPr>
        </a:p>
      </dgm:t>
    </dgm:pt>
    <dgm:pt modelId="{A8175AE1-867B-469E-AD82-63F310205049}">
      <dgm:prSet phldrT="[Texto]" custT="1"/>
      <dgm:spPr>
        <a:solidFill>
          <a:schemeClr val="accent2">
            <a:lumMod val="20000"/>
            <a:lumOff val="80000"/>
          </a:schemeClr>
        </a:solidFill>
        <a:ln w="28575">
          <a:solidFill>
            <a:schemeClr val="bg2"/>
          </a:solidFill>
        </a:ln>
        <a:sp3d>
          <a:bevelT w="152400" h="50800" prst="softRound"/>
        </a:sp3d>
      </dgm:spPr>
      <dgm:t>
        <a:bodyPr/>
        <a:lstStyle/>
        <a:p>
          <a:r>
            <a:rPr lang="es-AR" sz="2400" b="1" dirty="0" smtClean="0">
              <a:solidFill>
                <a:schemeClr val="tx1"/>
              </a:solidFill>
            </a:rPr>
            <a:t>RECURSOS</a:t>
          </a:r>
        </a:p>
        <a:p>
          <a:r>
            <a:rPr lang="es-AR" sz="1900" b="1" dirty="0" smtClean="0">
              <a:solidFill>
                <a:schemeClr val="tx1"/>
              </a:solidFill>
            </a:rPr>
            <a:t>(No estructurados)</a:t>
          </a:r>
          <a:endParaRPr lang="es-AR" sz="1900" b="1" dirty="0">
            <a:solidFill>
              <a:schemeClr val="tx1"/>
            </a:solidFill>
          </a:endParaRPr>
        </a:p>
      </dgm:t>
    </dgm:pt>
    <dgm:pt modelId="{780E3ECB-6ED1-43EB-9523-C0900F08A0E6}" type="parTrans" cxnId="{97416D58-3000-4C9A-B1B4-94ADFB10EFA2}">
      <dgm:prSet/>
      <dgm:spPr/>
      <dgm:t>
        <a:bodyPr/>
        <a:lstStyle/>
        <a:p>
          <a:endParaRPr lang="es-AR">
            <a:solidFill>
              <a:schemeClr val="tx1"/>
            </a:solidFill>
          </a:endParaRPr>
        </a:p>
      </dgm:t>
    </dgm:pt>
    <dgm:pt modelId="{0FC93B37-6F06-42B5-ACDA-4348DF86C0D2}" type="sibTrans" cxnId="{97416D58-3000-4C9A-B1B4-94ADFB10EFA2}">
      <dgm:prSet/>
      <dgm:spPr/>
      <dgm:t>
        <a:bodyPr/>
        <a:lstStyle/>
        <a:p>
          <a:endParaRPr lang="es-AR">
            <a:solidFill>
              <a:schemeClr val="tx1"/>
            </a:solidFill>
          </a:endParaRPr>
        </a:p>
      </dgm:t>
    </dgm:pt>
    <dgm:pt modelId="{85C732A0-D211-453B-BCF9-D9D698D487E2}">
      <dgm:prSet phldrT="[Texto]" custT="1"/>
      <dgm:spPr>
        <a:solidFill>
          <a:schemeClr val="bg1"/>
        </a:solidFill>
        <a:sp3d>
          <a:bevelT w="152400" h="50800" prst="softRound"/>
        </a:sp3d>
      </dgm:spPr>
      <dgm:t>
        <a:bodyPr/>
        <a:lstStyle/>
        <a:p>
          <a:r>
            <a:rPr lang="es-AR" sz="1800" b="1" dirty="0" smtClean="0">
              <a:solidFill>
                <a:schemeClr val="tx1"/>
              </a:solidFill>
            </a:rPr>
            <a:t>SOFTWARE Y MANIPULATIVO CONVENCIONAL</a:t>
          </a:r>
          <a:endParaRPr lang="es-AR" sz="1800" b="1" dirty="0">
            <a:solidFill>
              <a:schemeClr val="tx1"/>
            </a:solidFill>
          </a:endParaRPr>
        </a:p>
      </dgm:t>
    </dgm:pt>
    <dgm:pt modelId="{E6EFCE5E-075F-4101-A576-466D08CE84B6}" type="parTrans" cxnId="{C15433DF-6E34-4A57-B476-A2973794083E}">
      <dgm:prSet/>
      <dgm:spPr/>
      <dgm:t>
        <a:bodyPr/>
        <a:lstStyle/>
        <a:p>
          <a:endParaRPr lang="es-AR">
            <a:solidFill>
              <a:schemeClr val="tx1"/>
            </a:solidFill>
          </a:endParaRPr>
        </a:p>
      </dgm:t>
    </dgm:pt>
    <dgm:pt modelId="{B7C778C5-BFFF-461A-9BB3-F4D6CD865CF0}" type="sibTrans" cxnId="{C15433DF-6E34-4A57-B476-A2973794083E}">
      <dgm:prSet/>
      <dgm:spPr/>
      <dgm:t>
        <a:bodyPr/>
        <a:lstStyle/>
        <a:p>
          <a:endParaRPr lang="es-AR">
            <a:solidFill>
              <a:schemeClr val="tx1"/>
            </a:solidFill>
          </a:endParaRPr>
        </a:p>
      </dgm:t>
    </dgm:pt>
    <dgm:pt modelId="{61CD1B42-07F0-4AFB-9C8B-C2900CCF3C55}" type="pres">
      <dgm:prSet presAssocID="{DB33D27F-85D8-45E3-983E-F87ADB02C153}" presName="Name0" presStyleCnt="0">
        <dgm:presLayoutVars>
          <dgm:chPref val="1"/>
          <dgm:dir/>
          <dgm:animOne val="branch"/>
          <dgm:animLvl val="lvl"/>
          <dgm:resizeHandles/>
        </dgm:presLayoutVars>
      </dgm:prSet>
      <dgm:spPr/>
      <dgm:t>
        <a:bodyPr/>
        <a:lstStyle/>
        <a:p>
          <a:endParaRPr lang="es-AR"/>
        </a:p>
      </dgm:t>
    </dgm:pt>
    <dgm:pt modelId="{9947B376-E887-4C55-9784-800120AAEE14}" type="pres">
      <dgm:prSet presAssocID="{2109942A-B4C3-4984-8460-8E3BB90AE59B}" presName="vertOne" presStyleCnt="0"/>
      <dgm:spPr>
        <a:sp3d>
          <a:bevelT w="152400" h="50800" prst="softRound"/>
        </a:sp3d>
      </dgm:spPr>
    </dgm:pt>
    <dgm:pt modelId="{5CA3571D-3D52-40ED-B92E-A57F2EFBC9E1}" type="pres">
      <dgm:prSet presAssocID="{2109942A-B4C3-4984-8460-8E3BB90AE59B}" presName="txOne" presStyleLbl="node0" presStyleIdx="0" presStyleCnt="1" custScaleY="80845">
        <dgm:presLayoutVars>
          <dgm:chPref val="3"/>
        </dgm:presLayoutVars>
      </dgm:prSet>
      <dgm:spPr/>
      <dgm:t>
        <a:bodyPr/>
        <a:lstStyle/>
        <a:p>
          <a:endParaRPr lang="es-AR"/>
        </a:p>
      </dgm:t>
    </dgm:pt>
    <dgm:pt modelId="{E376E175-05E3-4ACF-A951-AE3B6002DDC1}" type="pres">
      <dgm:prSet presAssocID="{2109942A-B4C3-4984-8460-8E3BB90AE59B}" presName="parTransOne" presStyleCnt="0"/>
      <dgm:spPr>
        <a:sp3d>
          <a:bevelT w="152400" h="50800" prst="softRound"/>
        </a:sp3d>
      </dgm:spPr>
    </dgm:pt>
    <dgm:pt modelId="{5865E6B0-FCFC-4723-97CE-E39483F60EA8}" type="pres">
      <dgm:prSet presAssocID="{2109942A-B4C3-4984-8460-8E3BB90AE59B}" presName="horzOne" presStyleCnt="0"/>
      <dgm:spPr>
        <a:sp3d>
          <a:bevelT w="152400" h="50800" prst="softRound"/>
        </a:sp3d>
      </dgm:spPr>
    </dgm:pt>
    <dgm:pt modelId="{15E2AF0D-7A59-42FA-9606-429F6914781D}" type="pres">
      <dgm:prSet presAssocID="{4EC6A4CA-D052-46AB-AF00-E342435A4C2E}" presName="vertTwo" presStyleCnt="0"/>
      <dgm:spPr>
        <a:sp3d>
          <a:bevelT w="152400" h="50800" prst="softRound"/>
        </a:sp3d>
      </dgm:spPr>
    </dgm:pt>
    <dgm:pt modelId="{6FD76EAC-69E2-4299-8346-0CDAD3C18EB9}" type="pres">
      <dgm:prSet presAssocID="{4EC6A4CA-D052-46AB-AF00-E342435A4C2E}" presName="txTwo" presStyleLbl="node2" presStyleIdx="0" presStyleCnt="2" custScaleY="51682">
        <dgm:presLayoutVars>
          <dgm:chPref val="3"/>
        </dgm:presLayoutVars>
      </dgm:prSet>
      <dgm:spPr/>
      <dgm:t>
        <a:bodyPr/>
        <a:lstStyle/>
        <a:p>
          <a:endParaRPr lang="es-AR"/>
        </a:p>
      </dgm:t>
    </dgm:pt>
    <dgm:pt modelId="{E1CE5B5C-B87C-430C-AC75-C70F9C343FBD}" type="pres">
      <dgm:prSet presAssocID="{4EC6A4CA-D052-46AB-AF00-E342435A4C2E}" presName="parTransTwo" presStyleCnt="0"/>
      <dgm:spPr>
        <a:sp3d>
          <a:bevelT w="152400" h="50800" prst="softRound"/>
        </a:sp3d>
      </dgm:spPr>
    </dgm:pt>
    <dgm:pt modelId="{2D4BC51B-3A38-4AE9-B1C2-54DFC0B4C994}" type="pres">
      <dgm:prSet presAssocID="{4EC6A4CA-D052-46AB-AF00-E342435A4C2E}" presName="horzTwo" presStyleCnt="0"/>
      <dgm:spPr>
        <a:sp3d>
          <a:bevelT w="152400" h="50800" prst="softRound"/>
        </a:sp3d>
      </dgm:spPr>
    </dgm:pt>
    <dgm:pt modelId="{8A039B66-883C-4E1C-A27A-50389AE991C0}" type="pres">
      <dgm:prSet presAssocID="{38207862-C788-4403-B9F3-42A823EDA557}" presName="vertThree" presStyleCnt="0"/>
      <dgm:spPr>
        <a:sp3d>
          <a:bevelT w="152400" h="50800" prst="softRound"/>
        </a:sp3d>
      </dgm:spPr>
    </dgm:pt>
    <dgm:pt modelId="{2E4F4BF6-75B5-420F-B60E-CBD8910E2B2F}" type="pres">
      <dgm:prSet presAssocID="{38207862-C788-4403-B9F3-42A823EDA557}" presName="txThree" presStyleLbl="node3" presStyleIdx="0" presStyleCnt="3">
        <dgm:presLayoutVars>
          <dgm:chPref val="3"/>
        </dgm:presLayoutVars>
      </dgm:prSet>
      <dgm:spPr/>
      <dgm:t>
        <a:bodyPr/>
        <a:lstStyle/>
        <a:p>
          <a:endParaRPr lang="es-AR"/>
        </a:p>
      </dgm:t>
    </dgm:pt>
    <dgm:pt modelId="{4CC5DF2A-544C-44AB-AC9A-11DAB5432DEC}" type="pres">
      <dgm:prSet presAssocID="{38207862-C788-4403-B9F3-42A823EDA557}" presName="horzThree" presStyleCnt="0"/>
      <dgm:spPr>
        <a:sp3d>
          <a:bevelT w="152400" h="50800" prst="softRound"/>
        </a:sp3d>
      </dgm:spPr>
    </dgm:pt>
    <dgm:pt modelId="{EDF4D24E-4D30-4234-9BA2-C9403AC7DFD0}" type="pres">
      <dgm:prSet presAssocID="{038DC2FF-1C25-4A9E-AC8A-8E1DB4E1A720}" presName="sibSpaceThree" presStyleCnt="0"/>
      <dgm:spPr>
        <a:sp3d>
          <a:bevelT w="152400" h="50800" prst="softRound"/>
        </a:sp3d>
      </dgm:spPr>
    </dgm:pt>
    <dgm:pt modelId="{B14217AF-808F-4ECE-B498-8268F3C4E77D}" type="pres">
      <dgm:prSet presAssocID="{BBEBB431-5A6F-4C47-BE13-E67C2062B0BC}" presName="vertThree" presStyleCnt="0"/>
      <dgm:spPr>
        <a:sp3d>
          <a:bevelT w="152400" h="50800" prst="softRound"/>
        </a:sp3d>
      </dgm:spPr>
    </dgm:pt>
    <dgm:pt modelId="{72DBEE73-F389-4482-909E-82FF55538958}" type="pres">
      <dgm:prSet presAssocID="{BBEBB431-5A6F-4C47-BE13-E67C2062B0BC}" presName="txThree" presStyleLbl="node3" presStyleIdx="1" presStyleCnt="3">
        <dgm:presLayoutVars>
          <dgm:chPref val="3"/>
        </dgm:presLayoutVars>
      </dgm:prSet>
      <dgm:spPr/>
      <dgm:t>
        <a:bodyPr/>
        <a:lstStyle/>
        <a:p>
          <a:endParaRPr lang="es-AR"/>
        </a:p>
      </dgm:t>
    </dgm:pt>
    <dgm:pt modelId="{CA4C0DE6-5708-47AB-B8FC-F78D4283A184}" type="pres">
      <dgm:prSet presAssocID="{BBEBB431-5A6F-4C47-BE13-E67C2062B0BC}" presName="horzThree" presStyleCnt="0"/>
      <dgm:spPr>
        <a:sp3d>
          <a:bevelT w="152400" h="50800" prst="softRound"/>
        </a:sp3d>
      </dgm:spPr>
    </dgm:pt>
    <dgm:pt modelId="{0A24A1F2-A3E1-467C-9050-1F492856C051}" type="pres">
      <dgm:prSet presAssocID="{9828DB18-03F9-480B-B897-D1DF094827EB}" presName="sibSpaceTwo" presStyleCnt="0"/>
      <dgm:spPr>
        <a:sp3d>
          <a:bevelT w="152400" h="50800" prst="softRound"/>
        </a:sp3d>
      </dgm:spPr>
    </dgm:pt>
    <dgm:pt modelId="{3B9B1800-F47A-4F8C-A0F9-8CB254C0CDD1}" type="pres">
      <dgm:prSet presAssocID="{A8175AE1-867B-469E-AD82-63F310205049}" presName="vertTwo" presStyleCnt="0"/>
      <dgm:spPr>
        <a:sp3d>
          <a:bevelT w="152400" h="50800" prst="softRound"/>
        </a:sp3d>
      </dgm:spPr>
    </dgm:pt>
    <dgm:pt modelId="{D6E95649-C14E-4FA3-8D77-AA0C9B4D1210}" type="pres">
      <dgm:prSet presAssocID="{A8175AE1-867B-469E-AD82-63F310205049}" presName="txTwo" presStyleLbl="node2" presStyleIdx="1" presStyleCnt="2" custScaleX="117625" custScaleY="51682">
        <dgm:presLayoutVars>
          <dgm:chPref val="3"/>
        </dgm:presLayoutVars>
      </dgm:prSet>
      <dgm:spPr/>
      <dgm:t>
        <a:bodyPr/>
        <a:lstStyle/>
        <a:p>
          <a:endParaRPr lang="es-AR"/>
        </a:p>
      </dgm:t>
    </dgm:pt>
    <dgm:pt modelId="{C25612F5-5B9D-4C7E-B373-590097141D46}" type="pres">
      <dgm:prSet presAssocID="{A8175AE1-867B-469E-AD82-63F310205049}" presName="parTransTwo" presStyleCnt="0"/>
      <dgm:spPr>
        <a:sp3d>
          <a:bevelT w="152400" h="50800" prst="softRound"/>
        </a:sp3d>
      </dgm:spPr>
    </dgm:pt>
    <dgm:pt modelId="{D68ED816-81D8-4B45-8867-4C267774E66A}" type="pres">
      <dgm:prSet presAssocID="{A8175AE1-867B-469E-AD82-63F310205049}" presName="horzTwo" presStyleCnt="0"/>
      <dgm:spPr>
        <a:sp3d>
          <a:bevelT w="152400" h="50800" prst="softRound"/>
        </a:sp3d>
      </dgm:spPr>
    </dgm:pt>
    <dgm:pt modelId="{DB7F28A2-2B3B-4222-BAB9-F5DCCBEF90AA}" type="pres">
      <dgm:prSet presAssocID="{85C732A0-D211-453B-BCF9-D9D698D487E2}" presName="vertThree" presStyleCnt="0"/>
      <dgm:spPr>
        <a:sp3d>
          <a:bevelT w="152400" h="50800" prst="softRound"/>
        </a:sp3d>
      </dgm:spPr>
    </dgm:pt>
    <dgm:pt modelId="{E74943DD-61D0-4E68-9A8A-8B07243F563A}" type="pres">
      <dgm:prSet presAssocID="{85C732A0-D211-453B-BCF9-D9D698D487E2}" presName="txThree" presStyleLbl="node3" presStyleIdx="2" presStyleCnt="3" custScaleX="111591">
        <dgm:presLayoutVars>
          <dgm:chPref val="3"/>
        </dgm:presLayoutVars>
      </dgm:prSet>
      <dgm:spPr/>
      <dgm:t>
        <a:bodyPr/>
        <a:lstStyle/>
        <a:p>
          <a:endParaRPr lang="es-AR"/>
        </a:p>
      </dgm:t>
    </dgm:pt>
    <dgm:pt modelId="{4F4F7EC7-F8F0-4DF1-A468-497A432A6085}" type="pres">
      <dgm:prSet presAssocID="{85C732A0-D211-453B-BCF9-D9D698D487E2}" presName="horzThree" presStyleCnt="0"/>
      <dgm:spPr>
        <a:sp3d>
          <a:bevelT w="152400" h="50800" prst="softRound"/>
        </a:sp3d>
      </dgm:spPr>
    </dgm:pt>
  </dgm:ptLst>
  <dgm:cxnLst>
    <dgm:cxn modelId="{07355B4D-DC65-0046-A571-408E5FC43A59}" type="presOf" srcId="{A8175AE1-867B-469E-AD82-63F310205049}" destId="{D6E95649-C14E-4FA3-8D77-AA0C9B4D1210}" srcOrd="0" destOrd="0" presId="urn:microsoft.com/office/officeart/2005/8/layout/hierarchy4"/>
    <dgm:cxn modelId="{3D831C78-2978-EE45-87E2-60924485F3E0}" type="presOf" srcId="{85C732A0-D211-453B-BCF9-D9D698D487E2}" destId="{E74943DD-61D0-4E68-9A8A-8B07243F563A}" srcOrd="0" destOrd="0" presId="urn:microsoft.com/office/officeart/2005/8/layout/hierarchy4"/>
    <dgm:cxn modelId="{3E75FAC7-0339-DB4D-9FBE-8CDDDD657941}" type="presOf" srcId="{BBEBB431-5A6F-4C47-BE13-E67C2062B0BC}" destId="{72DBEE73-F389-4482-909E-82FF55538958}" srcOrd="0" destOrd="0" presId="urn:microsoft.com/office/officeart/2005/8/layout/hierarchy4"/>
    <dgm:cxn modelId="{D7BCA619-D525-9642-B81E-6A1F7D7991D4}" type="presOf" srcId="{2109942A-B4C3-4984-8460-8E3BB90AE59B}" destId="{5CA3571D-3D52-40ED-B92E-A57F2EFBC9E1}" srcOrd="0" destOrd="0" presId="urn:microsoft.com/office/officeart/2005/8/layout/hierarchy4"/>
    <dgm:cxn modelId="{DA37D045-86F4-1C4D-BCB0-5F5D3571AA42}" type="presOf" srcId="{38207862-C788-4403-B9F3-42A823EDA557}" destId="{2E4F4BF6-75B5-420F-B60E-CBD8910E2B2F}" srcOrd="0" destOrd="0" presId="urn:microsoft.com/office/officeart/2005/8/layout/hierarchy4"/>
    <dgm:cxn modelId="{5ECDD172-FF3B-4A8A-8E3D-189CAE73A383}" srcId="{2109942A-B4C3-4984-8460-8E3BB90AE59B}" destId="{4EC6A4CA-D052-46AB-AF00-E342435A4C2E}" srcOrd="0" destOrd="0" parTransId="{89AA1F3C-C606-4604-BF77-35D9E45315CB}" sibTransId="{9828DB18-03F9-480B-B897-D1DF094827EB}"/>
    <dgm:cxn modelId="{841E0269-CDBF-6B4E-AA4B-FA5F33F23090}" type="presOf" srcId="{4EC6A4CA-D052-46AB-AF00-E342435A4C2E}" destId="{6FD76EAC-69E2-4299-8346-0CDAD3C18EB9}" srcOrd="0" destOrd="0" presId="urn:microsoft.com/office/officeart/2005/8/layout/hierarchy4"/>
    <dgm:cxn modelId="{DE124D25-3D3D-47A6-BA55-3500453A1182}" srcId="{4EC6A4CA-D052-46AB-AF00-E342435A4C2E}" destId="{BBEBB431-5A6F-4C47-BE13-E67C2062B0BC}" srcOrd="1" destOrd="0" parTransId="{77E37CC4-C107-4325-A5E8-74830E4871B0}" sibTransId="{A8DFDBFD-068B-4508-86D7-302F61966AEB}"/>
    <dgm:cxn modelId="{506C054A-A360-482B-A142-014DDF52EA62}" srcId="{DB33D27F-85D8-45E3-983E-F87ADB02C153}" destId="{2109942A-B4C3-4984-8460-8E3BB90AE59B}" srcOrd="0" destOrd="0" parTransId="{65FE3CCB-9FF3-40CD-B1BC-B393D6D72BF1}" sibTransId="{8428AE3B-BBC7-4B22-9986-01BFF6C9C7E1}"/>
    <dgm:cxn modelId="{C15433DF-6E34-4A57-B476-A2973794083E}" srcId="{A8175AE1-867B-469E-AD82-63F310205049}" destId="{85C732A0-D211-453B-BCF9-D9D698D487E2}" srcOrd="0" destOrd="0" parTransId="{E6EFCE5E-075F-4101-A576-466D08CE84B6}" sibTransId="{B7C778C5-BFFF-461A-9BB3-F4D6CD865CF0}"/>
    <dgm:cxn modelId="{7416E886-2CBF-4336-8A63-0A596A55E8D6}" srcId="{4EC6A4CA-D052-46AB-AF00-E342435A4C2E}" destId="{38207862-C788-4403-B9F3-42A823EDA557}" srcOrd="0" destOrd="0" parTransId="{F98B0E07-8CAD-47C9-8789-C1988C2919DE}" sibTransId="{038DC2FF-1C25-4A9E-AC8A-8E1DB4E1A720}"/>
    <dgm:cxn modelId="{97416D58-3000-4C9A-B1B4-94ADFB10EFA2}" srcId="{2109942A-B4C3-4984-8460-8E3BB90AE59B}" destId="{A8175AE1-867B-469E-AD82-63F310205049}" srcOrd="1" destOrd="0" parTransId="{780E3ECB-6ED1-43EB-9523-C0900F08A0E6}" sibTransId="{0FC93B37-6F06-42B5-ACDA-4348DF86C0D2}"/>
    <dgm:cxn modelId="{062E84FF-EA3F-474B-B604-268D9C72A8A9}" type="presOf" srcId="{DB33D27F-85D8-45E3-983E-F87ADB02C153}" destId="{61CD1B42-07F0-4AFB-9C8B-C2900CCF3C55}" srcOrd="0" destOrd="0" presId="urn:microsoft.com/office/officeart/2005/8/layout/hierarchy4"/>
    <dgm:cxn modelId="{0C7F368F-D458-4E4F-9CBD-C6C987C5C01B}" type="presParOf" srcId="{61CD1B42-07F0-4AFB-9C8B-C2900CCF3C55}" destId="{9947B376-E887-4C55-9784-800120AAEE14}" srcOrd="0" destOrd="0" presId="urn:microsoft.com/office/officeart/2005/8/layout/hierarchy4"/>
    <dgm:cxn modelId="{854B748C-7FF3-FC46-9786-45BEC0B5F8E8}" type="presParOf" srcId="{9947B376-E887-4C55-9784-800120AAEE14}" destId="{5CA3571D-3D52-40ED-B92E-A57F2EFBC9E1}" srcOrd="0" destOrd="0" presId="urn:microsoft.com/office/officeart/2005/8/layout/hierarchy4"/>
    <dgm:cxn modelId="{E31BDD82-3548-5547-90BC-CD90F8804FFC}" type="presParOf" srcId="{9947B376-E887-4C55-9784-800120AAEE14}" destId="{E376E175-05E3-4ACF-A951-AE3B6002DDC1}" srcOrd="1" destOrd="0" presId="urn:microsoft.com/office/officeart/2005/8/layout/hierarchy4"/>
    <dgm:cxn modelId="{60113B63-3266-1E49-BFF0-6198D62277CF}" type="presParOf" srcId="{9947B376-E887-4C55-9784-800120AAEE14}" destId="{5865E6B0-FCFC-4723-97CE-E39483F60EA8}" srcOrd="2" destOrd="0" presId="urn:microsoft.com/office/officeart/2005/8/layout/hierarchy4"/>
    <dgm:cxn modelId="{7163A596-C7E0-F34F-A9F0-534B3CAACA08}" type="presParOf" srcId="{5865E6B0-FCFC-4723-97CE-E39483F60EA8}" destId="{15E2AF0D-7A59-42FA-9606-429F6914781D}" srcOrd="0" destOrd="0" presId="urn:microsoft.com/office/officeart/2005/8/layout/hierarchy4"/>
    <dgm:cxn modelId="{B6507E57-057B-C840-8227-C74EEBCC849C}" type="presParOf" srcId="{15E2AF0D-7A59-42FA-9606-429F6914781D}" destId="{6FD76EAC-69E2-4299-8346-0CDAD3C18EB9}" srcOrd="0" destOrd="0" presId="urn:microsoft.com/office/officeart/2005/8/layout/hierarchy4"/>
    <dgm:cxn modelId="{802E8233-8231-D94D-A518-88F2BCCA15CE}" type="presParOf" srcId="{15E2AF0D-7A59-42FA-9606-429F6914781D}" destId="{E1CE5B5C-B87C-430C-AC75-C70F9C343FBD}" srcOrd="1" destOrd="0" presId="urn:microsoft.com/office/officeart/2005/8/layout/hierarchy4"/>
    <dgm:cxn modelId="{F0621B01-B5E6-DA40-8B9C-1B347A4B6B5E}" type="presParOf" srcId="{15E2AF0D-7A59-42FA-9606-429F6914781D}" destId="{2D4BC51B-3A38-4AE9-B1C2-54DFC0B4C994}" srcOrd="2" destOrd="0" presId="urn:microsoft.com/office/officeart/2005/8/layout/hierarchy4"/>
    <dgm:cxn modelId="{233108CE-0C31-274B-9854-79E69911FBFB}" type="presParOf" srcId="{2D4BC51B-3A38-4AE9-B1C2-54DFC0B4C994}" destId="{8A039B66-883C-4E1C-A27A-50389AE991C0}" srcOrd="0" destOrd="0" presId="urn:microsoft.com/office/officeart/2005/8/layout/hierarchy4"/>
    <dgm:cxn modelId="{409B133C-1A20-E24A-AD30-40AE340F77C4}" type="presParOf" srcId="{8A039B66-883C-4E1C-A27A-50389AE991C0}" destId="{2E4F4BF6-75B5-420F-B60E-CBD8910E2B2F}" srcOrd="0" destOrd="0" presId="urn:microsoft.com/office/officeart/2005/8/layout/hierarchy4"/>
    <dgm:cxn modelId="{5551AEF9-F788-4241-9F52-08A8A03DCE1C}" type="presParOf" srcId="{8A039B66-883C-4E1C-A27A-50389AE991C0}" destId="{4CC5DF2A-544C-44AB-AC9A-11DAB5432DEC}" srcOrd="1" destOrd="0" presId="urn:microsoft.com/office/officeart/2005/8/layout/hierarchy4"/>
    <dgm:cxn modelId="{E8276D85-AFA4-784B-90CF-66014BD74C30}" type="presParOf" srcId="{2D4BC51B-3A38-4AE9-B1C2-54DFC0B4C994}" destId="{EDF4D24E-4D30-4234-9BA2-C9403AC7DFD0}" srcOrd="1" destOrd="0" presId="urn:microsoft.com/office/officeart/2005/8/layout/hierarchy4"/>
    <dgm:cxn modelId="{D0204257-74CD-574F-ABD1-2D6B45E82E14}" type="presParOf" srcId="{2D4BC51B-3A38-4AE9-B1C2-54DFC0B4C994}" destId="{B14217AF-808F-4ECE-B498-8268F3C4E77D}" srcOrd="2" destOrd="0" presId="urn:microsoft.com/office/officeart/2005/8/layout/hierarchy4"/>
    <dgm:cxn modelId="{77D8BB1F-EECA-1040-9E3D-D0A9C63D515D}" type="presParOf" srcId="{B14217AF-808F-4ECE-B498-8268F3C4E77D}" destId="{72DBEE73-F389-4482-909E-82FF55538958}" srcOrd="0" destOrd="0" presId="urn:microsoft.com/office/officeart/2005/8/layout/hierarchy4"/>
    <dgm:cxn modelId="{0B84DD56-32EB-204D-AEE8-E1BC032E5174}" type="presParOf" srcId="{B14217AF-808F-4ECE-B498-8268F3C4E77D}" destId="{CA4C0DE6-5708-47AB-B8FC-F78D4283A184}" srcOrd="1" destOrd="0" presId="urn:microsoft.com/office/officeart/2005/8/layout/hierarchy4"/>
    <dgm:cxn modelId="{2CCCBE4E-36AA-0248-990B-DCB4A7B0FC66}" type="presParOf" srcId="{5865E6B0-FCFC-4723-97CE-E39483F60EA8}" destId="{0A24A1F2-A3E1-467C-9050-1F492856C051}" srcOrd="1" destOrd="0" presId="urn:microsoft.com/office/officeart/2005/8/layout/hierarchy4"/>
    <dgm:cxn modelId="{4F835175-4CA9-C041-BD80-A49C247D0F5B}" type="presParOf" srcId="{5865E6B0-FCFC-4723-97CE-E39483F60EA8}" destId="{3B9B1800-F47A-4F8C-A0F9-8CB254C0CDD1}" srcOrd="2" destOrd="0" presId="urn:microsoft.com/office/officeart/2005/8/layout/hierarchy4"/>
    <dgm:cxn modelId="{BA4A854C-A68E-3549-9CF3-8BADD302F860}" type="presParOf" srcId="{3B9B1800-F47A-4F8C-A0F9-8CB254C0CDD1}" destId="{D6E95649-C14E-4FA3-8D77-AA0C9B4D1210}" srcOrd="0" destOrd="0" presId="urn:microsoft.com/office/officeart/2005/8/layout/hierarchy4"/>
    <dgm:cxn modelId="{93D6838C-A6B9-6346-8D01-C929AE8FCE3A}" type="presParOf" srcId="{3B9B1800-F47A-4F8C-A0F9-8CB254C0CDD1}" destId="{C25612F5-5B9D-4C7E-B373-590097141D46}" srcOrd="1" destOrd="0" presId="urn:microsoft.com/office/officeart/2005/8/layout/hierarchy4"/>
    <dgm:cxn modelId="{8DBF9439-4A01-924B-AD77-01AA3B8D31F7}" type="presParOf" srcId="{3B9B1800-F47A-4F8C-A0F9-8CB254C0CDD1}" destId="{D68ED816-81D8-4B45-8867-4C267774E66A}" srcOrd="2" destOrd="0" presId="urn:microsoft.com/office/officeart/2005/8/layout/hierarchy4"/>
    <dgm:cxn modelId="{29B09BC3-8426-9E4E-A786-7B0CC8B034D7}" type="presParOf" srcId="{D68ED816-81D8-4B45-8867-4C267774E66A}" destId="{DB7F28A2-2B3B-4222-BAB9-F5DCCBEF90AA}" srcOrd="0" destOrd="0" presId="urn:microsoft.com/office/officeart/2005/8/layout/hierarchy4"/>
    <dgm:cxn modelId="{8234191B-70E0-854F-AA91-DF1EDA1EE61A}" type="presParOf" srcId="{DB7F28A2-2B3B-4222-BAB9-F5DCCBEF90AA}" destId="{E74943DD-61D0-4E68-9A8A-8B07243F563A}" srcOrd="0" destOrd="0" presId="urn:microsoft.com/office/officeart/2005/8/layout/hierarchy4"/>
    <dgm:cxn modelId="{6B2608A6-45FA-3140-B39A-905D50DA2467}" type="presParOf" srcId="{DB7F28A2-2B3B-4222-BAB9-F5DCCBEF90AA}" destId="{4F4F7EC7-F8F0-4DF1-A468-497A432A6085}" srcOrd="1" destOrd="0" presId="urn:microsoft.com/office/officeart/2005/8/layout/hierarchy4"/>
  </dgm:cxnLst>
  <dgm:bg>
    <a:effectLst>
      <a:innerShdw blurRad="63500" dist="50800" dir="8100000">
        <a:prstClr val="black">
          <a:alpha val="50000"/>
        </a:prstClr>
      </a:innerShdw>
    </a:effectLst>
  </dgm:bg>
  <dgm:whole/>
  <dgm:extLst>
    <a:ext uri="http://schemas.microsoft.com/office/drawing/2008/diagram">
      <dsp:dataModelExt xmlns:dsp="http://schemas.microsoft.com/office/drawing/2008/diagram" relId="rId11" minVer="http://schemas.openxmlformats.org/drawingml/2006/diagram"/>
    </a:ext>
  </dgm:extLst>
</dgm:dataModel>
</file>

<file path=ppt/diagrams/data7.xml><?xml version="1.0" encoding="utf-8"?>
<dgm:dataModel xmlns:dgm="http://schemas.openxmlformats.org/drawingml/2006/diagram" xmlns:a="http://schemas.openxmlformats.org/drawingml/2006/main">
  <dgm:ptLst>
    <dgm:pt modelId="{1C5030C1-A29D-4ABD-BE0B-92CBC86D9264}" type="doc">
      <dgm:prSet loTypeId="urn:microsoft.com/office/officeart/2005/8/layout/arrow3" loCatId="relationship" qsTypeId="urn:microsoft.com/office/officeart/2005/8/quickstyle/3d1" qsCatId="3D" csTypeId="urn:microsoft.com/office/officeart/2005/8/colors/colorful1#3" csCatId="colorful" phldr="1"/>
      <dgm:spPr/>
      <dgm:t>
        <a:bodyPr/>
        <a:lstStyle/>
        <a:p>
          <a:endParaRPr lang="es-CO"/>
        </a:p>
      </dgm:t>
    </dgm:pt>
    <dgm:pt modelId="{B9FC00D8-2C7C-416E-A7D3-48611C1A3864}">
      <dgm:prSet phldrT="[Texto]" custT="1"/>
      <dgm:spPr/>
      <dgm:t>
        <a:bodyPr/>
        <a:lstStyle/>
        <a:p>
          <a:r>
            <a:rPr lang="es-CO" sz="2800" dirty="0" smtClean="0"/>
            <a:t>TRANSICIÓN </a:t>
          </a:r>
          <a:r>
            <a:rPr lang="es-CO" sz="2600" dirty="0" smtClean="0"/>
            <a:t>Alcance de Objetivos</a:t>
          </a:r>
          <a:endParaRPr lang="es-CO" sz="2600" dirty="0"/>
        </a:p>
      </dgm:t>
    </dgm:pt>
    <dgm:pt modelId="{6D894953-30A4-4A6A-92CE-7961CEF8EE69}" type="parTrans" cxnId="{218BFF72-F89F-4868-81F7-7273C5A1FEBA}">
      <dgm:prSet/>
      <dgm:spPr/>
      <dgm:t>
        <a:bodyPr/>
        <a:lstStyle/>
        <a:p>
          <a:endParaRPr lang="es-CO"/>
        </a:p>
      </dgm:t>
    </dgm:pt>
    <dgm:pt modelId="{71F6D841-0AA5-45D8-A829-43191E77A6B6}" type="sibTrans" cxnId="{218BFF72-F89F-4868-81F7-7273C5A1FEBA}">
      <dgm:prSet/>
      <dgm:spPr/>
      <dgm:t>
        <a:bodyPr/>
        <a:lstStyle/>
        <a:p>
          <a:endParaRPr lang="es-CO"/>
        </a:p>
      </dgm:t>
    </dgm:pt>
    <dgm:pt modelId="{81335C0E-08E8-4639-8D08-E65DAE375A92}">
      <dgm:prSet phldrT="[Texto]" custT="1"/>
      <dgm:spPr/>
      <dgm:t>
        <a:bodyPr/>
        <a:lstStyle/>
        <a:p>
          <a:r>
            <a:rPr lang="es-CO" sz="2800" dirty="0" smtClean="0"/>
            <a:t>TRANSVERSAL</a:t>
          </a:r>
        </a:p>
        <a:p>
          <a:r>
            <a:rPr lang="es-CO" sz="2600" dirty="0" smtClean="0"/>
            <a:t>Apropiación de contenidos</a:t>
          </a:r>
          <a:endParaRPr lang="es-CO" sz="2600" dirty="0"/>
        </a:p>
      </dgm:t>
    </dgm:pt>
    <dgm:pt modelId="{D2FB01D0-40D0-4C2A-AD0B-832B17C34965}" type="parTrans" cxnId="{062DBB2A-F2C2-42E8-A9D6-8D37DE1E2BE6}">
      <dgm:prSet/>
      <dgm:spPr/>
      <dgm:t>
        <a:bodyPr/>
        <a:lstStyle/>
        <a:p>
          <a:endParaRPr lang="es-CO"/>
        </a:p>
      </dgm:t>
    </dgm:pt>
    <dgm:pt modelId="{EAB13D8F-F628-40A7-8FA4-3027BD06D795}" type="sibTrans" cxnId="{062DBB2A-F2C2-42E8-A9D6-8D37DE1E2BE6}">
      <dgm:prSet/>
      <dgm:spPr/>
      <dgm:t>
        <a:bodyPr/>
        <a:lstStyle/>
        <a:p>
          <a:endParaRPr lang="es-CO"/>
        </a:p>
      </dgm:t>
    </dgm:pt>
    <dgm:pt modelId="{0CFE640E-C3A4-4A56-A9D4-812F6F14C08C}" type="pres">
      <dgm:prSet presAssocID="{1C5030C1-A29D-4ABD-BE0B-92CBC86D9264}" presName="compositeShape" presStyleCnt="0">
        <dgm:presLayoutVars>
          <dgm:chMax val="2"/>
          <dgm:dir/>
          <dgm:resizeHandles val="exact"/>
        </dgm:presLayoutVars>
      </dgm:prSet>
      <dgm:spPr/>
      <dgm:t>
        <a:bodyPr/>
        <a:lstStyle/>
        <a:p>
          <a:endParaRPr lang="es-CO"/>
        </a:p>
      </dgm:t>
    </dgm:pt>
    <dgm:pt modelId="{65BD71D9-FFCF-42D5-8C90-6236572F2C03}" type="pres">
      <dgm:prSet presAssocID="{1C5030C1-A29D-4ABD-BE0B-92CBC86D9264}" presName="divider" presStyleLbl="fgShp" presStyleIdx="0" presStyleCnt="1"/>
      <dgm:spPr/>
    </dgm:pt>
    <dgm:pt modelId="{0A1AD1D7-87B2-4F5A-B808-528F25D2D160}" type="pres">
      <dgm:prSet presAssocID="{B9FC00D8-2C7C-416E-A7D3-48611C1A3864}" presName="downArrow" presStyleLbl="node1" presStyleIdx="0" presStyleCnt="2"/>
      <dgm:spPr>
        <a:solidFill>
          <a:schemeClr val="accent4"/>
        </a:solidFill>
      </dgm:spPr>
      <dgm:t>
        <a:bodyPr/>
        <a:lstStyle/>
        <a:p>
          <a:endParaRPr lang="es-CO"/>
        </a:p>
      </dgm:t>
    </dgm:pt>
    <dgm:pt modelId="{63D670F0-F5CC-4A98-BD13-4194CC4A9EA2}" type="pres">
      <dgm:prSet presAssocID="{B9FC00D8-2C7C-416E-A7D3-48611C1A3864}" presName="downArrowText" presStyleLbl="revTx" presStyleIdx="0" presStyleCnt="2" custScaleY="78686">
        <dgm:presLayoutVars>
          <dgm:bulletEnabled val="1"/>
        </dgm:presLayoutVars>
      </dgm:prSet>
      <dgm:spPr/>
      <dgm:t>
        <a:bodyPr/>
        <a:lstStyle/>
        <a:p>
          <a:endParaRPr lang="es-CO"/>
        </a:p>
      </dgm:t>
    </dgm:pt>
    <dgm:pt modelId="{D1BC2C76-78A1-4752-AC28-B5920235E897}" type="pres">
      <dgm:prSet presAssocID="{81335C0E-08E8-4639-8D08-E65DAE375A92}" presName="upArrow" presStyleLbl="node1" presStyleIdx="1" presStyleCnt="2"/>
      <dgm:spPr>
        <a:solidFill>
          <a:schemeClr val="accent6">
            <a:lumMod val="75000"/>
          </a:schemeClr>
        </a:solidFill>
      </dgm:spPr>
      <dgm:t>
        <a:bodyPr/>
        <a:lstStyle/>
        <a:p>
          <a:endParaRPr lang="es-CO"/>
        </a:p>
      </dgm:t>
    </dgm:pt>
    <dgm:pt modelId="{ADC4E3EB-0F91-4D77-8660-6B6583CCE4E7}" type="pres">
      <dgm:prSet presAssocID="{81335C0E-08E8-4639-8D08-E65DAE375A92}" presName="upArrowText" presStyleLbl="revTx" presStyleIdx="1" presStyleCnt="2" custScaleX="103691">
        <dgm:presLayoutVars>
          <dgm:bulletEnabled val="1"/>
        </dgm:presLayoutVars>
      </dgm:prSet>
      <dgm:spPr/>
      <dgm:t>
        <a:bodyPr/>
        <a:lstStyle/>
        <a:p>
          <a:endParaRPr lang="es-CO"/>
        </a:p>
      </dgm:t>
    </dgm:pt>
  </dgm:ptLst>
  <dgm:cxnLst>
    <dgm:cxn modelId="{7757A6FF-1782-43EE-8834-64DD6A815970}" type="presOf" srcId="{B9FC00D8-2C7C-416E-A7D3-48611C1A3864}" destId="{63D670F0-F5CC-4A98-BD13-4194CC4A9EA2}" srcOrd="0" destOrd="0" presId="urn:microsoft.com/office/officeart/2005/8/layout/arrow3"/>
    <dgm:cxn modelId="{218BFF72-F89F-4868-81F7-7273C5A1FEBA}" srcId="{1C5030C1-A29D-4ABD-BE0B-92CBC86D9264}" destId="{B9FC00D8-2C7C-416E-A7D3-48611C1A3864}" srcOrd="0" destOrd="0" parTransId="{6D894953-30A4-4A6A-92CE-7961CEF8EE69}" sibTransId="{71F6D841-0AA5-45D8-A829-43191E77A6B6}"/>
    <dgm:cxn modelId="{E94738D8-FDD3-416C-BE49-2BAC6DC9C5BD}" type="presOf" srcId="{1C5030C1-A29D-4ABD-BE0B-92CBC86D9264}" destId="{0CFE640E-C3A4-4A56-A9D4-812F6F14C08C}" srcOrd="0" destOrd="0" presId="urn:microsoft.com/office/officeart/2005/8/layout/arrow3"/>
    <dgm:cxn modelId="{062DBB2A-F2C2-42E8-A9D6-8D37DE1E2BE6}" srcId="{1C5030C1-A29D-4ABD-BE0B-92CBC86D9264}" destId="{81335C0E-08E8-4639-8D08-E65DAE375A92}" srcOrd="1" destOrd="0" parTransId="{D2FB01D0-40D0-4C2A-AD0B-832B17C34965}" sibTransId="{EAB13D8F-F628-40A7-8FA4-3027BD06D795}"/>
    <dgm:cxn modelId="{3E4C9D2C-4200-45DD-A945-EB9538D4E708}" type="presOf" srcId="{81335C0E-08E8-4639-8D08-E65DAE375A92}" destId="{ADC4E3EB-0F91-4D77-8660-6B6583CCE4E7}" srcOrd="0" destOrd="0" presId="urn:microsoft.com/office/officeart/2005/8/layout/arrow3"/>
    <dgm:cxn modelId="{CE1D8F1E-C4EB-4309-B7C3-D415BF4AC3F6}" type="presParOf" srcId="{0CFE640E-C3A4-4A56-A9D4-812F6F14C08C}" destId="{65BD71D9-FFCF-42D5-8C90-6236572F2C03}" srcOrd="0" destOrd="0" presId="urn:microsoft.com/office/officeart/2005/8/layout/arrow3"/>
    <dgm:cxn modelId="{4B2D5823-B767-4E45-95E1-890D16834E84}" type="presParOf" srcId="{0CFE640E-C3A4-4A56-A9D4-812F6F14C08C}" destId="{0A1AD1D7-87B2-4F5A-B808-528F25D2D160}" srcOrd="1" destOrd="0" presId="urn:microsoft.com/office/officeart/2005/8/layout/arrow3"/>
    <dgm:cxn modelId="{F0AFE1DA-3FD8-4452-A44C-0935F544AB1D}" type="presParOf" srcId="{0CFE640E-C3A4-4A56-A9D4-812F6F14C08C}" destId="{63D670F0-F5CC-4A98-BD13-4194CC4A9EA2}" srcOrd="2" destOrd="0" presId="urn:microsoft.com/office/officeart/2005/8/layout/arrow3"/>
    <dgm:cxn modelId="{B9CE426B-4798-4A7B-A319-08B97A0E5042}" type="presParOf" srcId="{0CFE640E-C3A4-4A56-A9D4-812F6F14C08C}" destId="{D1BC2C76-78A1-4752-AC28-B5920235E897}" srcOrd="3" destOrd="0" presId="urn:microsoft.com/office/officeart/2005/8/layout/arrow3"/>
    <dgm:cxn modelId="{B5EAD335-B606-4045-967D-36FBFA1F8123}" type="presParOf" srcId="{0CFE640E-C3A4-4A56-A9D4-812F6F14C08C}" destId="{ADC4E3EB-0F91-4D77-8660-6B6583CCE4E7}" srcOrd="4" destOrd="0" presId="urn:microsoft.com/office/officeart/2005/8/layout/arrow3"/>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8.xml><?xml version="1.0" encoding="utf-8"?>
<dgm:dataModel xmlns:dgm="http://schemas.openxmlformats.org/drawingml/2006/diagram" xmlns:a="http://schemas.openxmlformats.org/drawingml/2006/main">
  <dgm:ptLst>
    <dgm:pt modelId="{FBA7ED6E-8ACD-4B68-A493-41DE42F471B3}" type="doc">
      <dgm:prSet loTypeId="urn:microsoft.com/office/officeart/2005/8/layout/hierarchy2" loCatId="hierarchy" qsTypeId="urn:microsoft.com/office/officeart/2005/8/quickstyle/simple1" qsCatId="simple" csTypeId="urn:microsoft.com/office/officeart/2005/8/colors/accent1_2" csCatId="accent1" phldr="1"/>
      <dgm:spPr/>
      <dgm:t>
        <a:bodyPr/>
        <a:lstStyle/>
        <a:p>
          <a:endParaRPr lang="es-AR"/>
        </a:p>
      </dgm:t>
    </dgm:pt>
    <dgm:pt modelId="{303FBB29-89E4-4A5E-8166-F43C6C4C0119}">
      <dgm:prSet phldrT="[Texto]" custT="1"/>
      <dgm:spPr>
        <a:solidFill>
          <a:schemeClr val="accent4">
            <a:lumMod val="50000"/>
          </a:schemeClr>
        </a:solidFill>
      </dgm:spPr>
      <dgm:t>
        <a:bodyPr vert="wordArtVert" lIns="0" tIns="0" rIns="0" bIns="0" anchor="ctr" anchorCtr="0"/>
        <a:lstStyle/>
        <a:p>
          <a:r>
            <a:rPr lang="es-AR" sz="1600" b="1" kern="900" baseline="0" dirty="0" smtClean="0">
              <a:effectLst>
                <a:outerShdw blurRad="38100" dist="38100" dir="2700000" algn="tl">
                  <a:srgbClr val="000000">
                    <a:alpha val="43137"/>
                  </a:srgbClr>
                </a:outerShdw>
              </a:effectLst>
            </a:rPr>
            <a:t>Bus y carro</a:t>
          </a:r>
          <a:endParaRPr lang="es-AR" sz="1600" b="1" kern="900" baseline="0" dirty="0">
            <a:effectLst>
              <a:outerShdw blurRad="38100" dist="38100" dir="2700000" algn="tl">
                <a:srgbClr val="000000">
                  <a:alpha val="43137"/>
                </a:srgbClr>
              </a:outerShdw>
            </a:effectLst>
          </a:endParaRPr>
        </a:p>
      </dgm:t>
    </dgm:pt>
    <dgm:pt modelId="{B33D404F-0BEC-45F4-AD24-043C6B148301}" type="parTrans" cxnId="{5C74A177-93CC-4263-8A7F-DD3ECDF56CCA}">
      <dgm:prSet/>
      <dgm:spPr/>
      <dgm:t>
        <a:bodyPr/>
        <a:lstStyle/>
        <a:p>
          <a:endParaRPr lang="es-AR" sz="2000" b="1"/>
        </a:p>
      </dgm:t>
    </dgm:pt>
    <dgm:pt modelId="{440E2BA4-89AE-45C6-9E2C-94661049BAE8}" type="sibTrans" cxnId="{5C74A177-93CC-4263-8A7F-DD3ECDF56CCA}">
      <dgm:prSet/>
      <dgm:spPr/>
      <dgm:t>
        <a:bodyPr/>
        <a:lstStyle/>
        <a:p>
          <a:endParaRPr lang="es-AR" sz="2000" b="1"/>
        </a:p>
      </dgm:t>
    </dgm:pt>
    <dgm:pt modelId="{6A824D6E-F703-449E-B1E7-AB6C7C755BE8}">
      <dgm:prSet phldrT="[Texto]" custT="1"/>
      <dgm:spPr>
        <a:solidFill>
          <a:schemeClr val="accent4">
            <a:lumMod val="40000"/>
            <a:lumOff val="60000"/>
          </a:schemeClr>
        </a:solidFill>
      </dgm:spPr>
      <dgm:t>
        <a:bodyPr/>
        <a:lstStyle/>
        <a:p>
          <a:r>
            <a:rPr lang="es-AR" sz="1800" b="1" dirty="0" smtClean="0">
              <a:solidFill>
                <a:schemeClr val="tx1"/>
              </a:solidFill>
            </a:rPr>
            <a:t>Componentes</a:t>
          </a:r>
          <a:endParaRPr lang="es-AR" sz="1800" b="1" dirty="0">
            <a:solidFill>
              <a:schemeClr val="tx1"/>
            </a:solidFill>
          </a:endParaRPr>
        </a:p>
      </dgm:t>
    </dgm:pt>
    <dgm:pt modelId="{EAA2A0EB-9FD7-4A30-9631-20B6E8891EAB}" type="parTrans" cxnId="{CAD042A3-07D1-43B3-964D-AE2C25277C52}">
      <dgm:prSet custT="1"/>
      <dgm:spPr/>
      <dgm:t>
        <a:bodyPr/>
        <a:lstStyle/>
        <a:p>
          <a:endParaRPr lang="es-AR" sz="600" b="1"/>
        </a:p>
      </dgm:t>
    </dgm:pt>
    <dgm:pt modelId="{A1315D9C-E240-498F-86EB-FDCDF8E9E3A9}" type="sibTrans" cxnId="{CAD042A3-07D1-43B3-964D-AE2C25277C52}">
      <dgm:prSet/>
      <dgm:spPr/>
      <dgm:t>
        <a:bodyPr/>
        <a:lstStyle/>
        <a:p>
          <a:endParaRPr lang="es-AR" sz="2000" b="1"/>
        </a:p>
      </dgm:t>
    </dgm:pt>
    <dgm:pt modelId="{19E9E2BE-FD7D-455D-8F9B-6DF28FAD410C}">
      <dgm:prSet phldrT="[Texto]" custT="1"/>
      <dgm:spPr>
        <a:solidFill>
          <a:schemeClr val="bg1"/>
        </a:solidFill>
      </dgm:spPr>
      <dgm:t>
        <a:bodyPr/>
        <a:lstStyle/>
        <a:p>
          <a:r>
            <a:rPr lang="es-AR" sz="1400" b="1" dirty="0" smtClean="0">
              <a:solidFill>
                <a:schemeClr val="tx1"/>
              </a:solidFill>
              <a:effectLst>
                <a:outerShdw blurRad="38100" dist="38100" dir="2700000" algn="tl">
                  <a:srgbClr val="000000">
                    <a:alpha val="43137"/>
                  </a:srgbClr>
                </a:outerShdw>
              </a:effectLst>
            </a:rPr>
            <a:t>Meta</a:t>
          </a:r>
          <a:endParaRPr lang="es-AR" sz="1400" b="1" dirty="0">
            <a:solidFill>
              <a:schemeClr val="tx1"/>
            </a:solidFill>
            <a:effectLst>
              <a:outerShdw blurRad="38100" dist="38100" dir="2700000" algn="tl">
                <a:srgbClr val="000000">
                  <a:alpha val="43137"/>
                </a:srgbClr>
              </a:outerShdw>
            </a:effectLst>
          </a:endParaRPr>
        </a:p>
      </dgm:t>
    </dgm:pt>
    <dgm:pt modelId="{56D52CEF-8872-4491-9348-332408394AD3}" type="parTrans" cxnId="{4D0E4025-E899-47FA-B057-458AE837F20D}">
      <dgm:prSet custT="1"/>
      <dgm:spPr/>
      <dgm:t>
        <a:bodyPr/>
        <a:lstStyle/>
        <a:p>
          <a:endParaRPr lang="es-AR" sz="600" b="1"/>
        </a:p>
      </dgm:t>
    </dgm:pt>
    <dgm:pt modelId="{F4C44D3E-B8D9-4187-B1C8-D830C284F45A}" type="sibTrans" cxnId="{4D0E4025-E899-47FA-B057-458AE837F20D}">
      <dgm:prSet/>
      <dgm:spPr/>
      <dgm:t>
        <a:bodyPr/>
        <a:lstStyle/>
        <a:p>
          <a:endParaRPr lang="es-AR" sz="2000" b="1"/>
        </a:p>
      </dgm:t>
    </dgm:pt>
    <dgm:pt modelId="{EEDC2DCE-FAC3-455E-B663-AF20E405B257}">
      <dgm:prSet phldrT="[Texto]" custT="1"/>
      <dgm:spPr>
        <a:solidFill>
          <a:schemeClr val="bg1"/>
        </a:solidFill>
      </dgm:spPr>
      <dgm:t>
        <a:bodyPr/>
        <a:lstStyle/>
        <a:p>
          <a:r>
            <a:rPr lang="es-AR" sz="1400" b="1" dirty="0" smtClean="0">
              <a:solidFill>
                <a:schemeClr val="tx1"/>
              </a:solidFill>
              <a:effectLst>
                <a:outerShdw blurRad="38100" dist="38100" dir="2700000" algn="tl">
                  <a:srgbClr val="000000">
                    <a:alpha val="43137"/>
                  </a:srgbClr>
                </a:outerShdw>
              </a:effectLst>
            </a:rPr>
            <a:t>Recursos/ Operaciones</a:t>
          </a:r>
          <a:endParaRPr lang="es-AR" sz="1400" b="1" dirty="0">
            <a:solidFill>
              <a:schemeClr val="tx1"/>
            </a:solidFill>
            <a:effectLst>
              <a:outerShdw blurRad="38100" dist="38100" dir="2700000" algn="tl">
                <a:srgbClr val="000000">
                  <a:alpha val="43137"/>
                </a:srgbClr>
              </a:outerShdw>
            </a:effectLst>
          </a:endParaRPr>
        </a:p>
      </dgm:t>
    </dgm:pt>
    <dgm:pt modelId="{4E1024F1-7CCC-41A9-94BD-E2955C01A455}" type="parTrans" cxnId="{3C8ADD69-24FA-497F-B0AB-56B076B53A4D}">
      <dgm:prSet custT="1"/>
      <dgm:spPr/>
      <dgm:t>
        <a:bodyPr/>
        <a:lstStyle/>
        <a:p>
          <a:endParaRPr lang="es-AR" sz="600" b="1"/>
        </a:p>
      </dgm:t>
    </dgm:pt>
    <dgm:pt modelId="{A0CAAF86-C6F7-4845-A917-813B368CAEE6}" type="sibTrans" cxnId="{3C8ADD69-24FA-497F-B0AB-56B076B53A4D}">
      <dgm:prSet/>
      <dgm:spPr/>
      <dgm:t>
        <a:bodyPr/>
        <a:lstStyle/>
        <a:p>
          <a:endParaRPr lang="es-AR" sz="2000" b="1"/>
        </a:p>
      </dgm:t>
    </dgm:pt>
    <dgm:pt modelId="{51D03EBE-27FE-44BF-81E8-6D8C88E45CD8}">
      <dgm:prSet phldrT="[Texto]" custT="1"/>
      <dgm:spPr>
        <a:solidFill>
          <a:schemeClr val="accent4">
            <a:lumMod val="40000"/>
            <a:lumOff val="60000"/>
          </a:schemeClr>
        </a:solidFill>
      </dgm:spPr>
      <dgm:t>
        <a:bodyPr/>
        <a:lstStyle/>
        <a:p>
          <a:r>
            <a:rPr lang="es-AR" sz="1800" b="1" dirty="0" smtClean="0">
              <a:solidFill>
                <a:schemeClr val="tx1"/>
              </a:solidFill>
            </a:rPr>
            <a:t>Condiciones</a:t>
          </a:r>
          <a:endParaRPr lang="es-AR" sz="1800" b="1" dirty="0">
            <a:solidFill>
              <a:schemeClr val="tx1"/>
            </a:solidFill>
          </a:endParaRPr>
        </a:p>
      </dgm:t>
    </dgm:pt>
    <dgm:pt modelId="{F4035E34-3034-4024-B62B-36167AD158D6}" type="parTrans" cxnId="{9DB58666-8BEA-4044-9F04-D8A8F8B34592}">
      <dgm:prSet custT="1"/>
      <dgm:spPr/>
      <dgm:t>
        <a:bodyPr/>
        <a:lstStyle/>
        <a:p>
          <a:endParaRPr lang="es-AR" sz="700" b="1"/>
        </a:p>
      </dgm:t>
    </dgm:pt>
    <dgm:pt modelId="{ED4F38AF-00AB-4B8C-8299-7A14605C700D}" type="sibTrans" cxnId="{9DB58666-8BEA-4044-9F04-D8A8F8B34592}">
      <dgm:prSet/>
      <dgm:spPr/>
      <dgm:t>
        <a:bodyPr/>
        <a:lstStyle/>
        <a:p>
          <a:endParaRPr lang="es-AR" sz="2000" b="1"/>
        </a:p>
      </dgm:t>
    </dgm:pt>
    <dgm:pt modelId="{30994C6E-310F-4A16-9BA6-8621A7720435}">
      <dgm:prSet phldrT="[Texto]" custT="1"/>
      <dgm:spPr>
        <a:solidFill>
          <a:schemeClr val="bg1"/>
        </a:solidFill>
      </dgm:spPr>
      <dgm:t>
        <a:bodyPr/>
        <a:lstStyle/>
        <a:p>
          <a:r>
            <a:rPr lang="es-AR" sz="1400" b="1" dirty="0" smtClean="0">
              <a:solidFill>
                <a:schemeClr val="tx1"/>
              </a:solidFill>
              <a:effectLst>
                <a:outerShdw blurRad="38100" dist="38100" dir="2700000" algn="tl">
                  <a:srgbClr val="000000">
                    <a:alpha val="43137"/>
                  </a:srgbClr>
                </a:outerShdw>
              </a:effectLst>
            </a:rPr>
            <a:t>Presentación</a:t>
          </a:r>
          <a:endParaRPr lang="es-AR" sz="1400" b="1" dirty="0">
            <a:solidFill>
              <a:schemeClr val="tx1"/>
            </a:solidFill>
            <a:effectLst>
              <a:outerShdw blurRad="38100" dist="38100" dir="2700000" algn="tl">
                <a:srgbClr val="000000">
                  <a:alpha val="43137"/>
                </a:srgbClr>
              </a:outerShdw>
            </a:effectLst>
          </a:endParaRPr>
        </a:p>
      </dgm:t>
    </dgm:pt>
    <dgm:pt modelId="{6E5BB70F-5A03-482E-8110-6C552993FBCE}" type="parTrans" cxnId="{224625A5-F9CE-4F43-97B2-782C6B0AC28D}">
      <dgm:prSet custT="1"/>
      <dgm:spPr/>
      <dgm:t>
        <a:bodyPr/>
        <a:lstStyle/>
        <a:p>
          <a:endParaRPr lang="es-AR" sz="600" b="1"/>
        </a:p>
      </dgm:t>
    </dgm:pt>
    <dgm:pt modelId="{7D3B5FE9-0F35-4244-B3CB-3DD657FBF94B}" type="sibTrans" cxnId="{224625A5-F9CE-4F43-97B2-782C6B0AC28D}">
      <dgm:prSet/>
      <dgm:spPr/>
      <dgm:t>
        <a:bodyPr/>
        <a:lstStyle/>
        <a:p>
          <a:endParaRPr lang="es-AR" sz="2000" b="1"/>
        </a:p>
      </dgm:t>
    </dgm:pt>
    <dgm:pt modelId="{50F3E7C0-D1D4-474C-9214-CE472E5BB2B2}">
      <dgm:prSet custT="1"/>
      <dgm:spPr>
        <a:solidFill>
          <a:schemeClr val="bg1"/>
        </a:solidFill>
      </dgm:spPr>
      <dgm:t>
        <a:bodyPr/>
        <a:lstStyle/>
        <a:p>
          <a:r>
            <a:rPr lang="es-AR" sz="1400" b="1" dirty="0" smtClean="0">
              <a:solidFill>
                <a:schemeClr val="tx1"/>
              </a:solidFill>
              <a:effectLst>
                <a:outerShdw blurRad="38100" dist="38100" dir="2700000" algn="tl">
                  <a:srgbClr val="000000">
                    <a:alpha val="43137"/>
                  </a:srgbClr>
                </a:outerShdw>
              </a:effectLst>
            </a:rPr>
            <a:t>Contenido</a:t>
          </a:r>
          <a:endParaRPr lang="es-AR" sz="1400" b="1" dirty="0">
            <a:solidFill>
              <a:schemeClr val="tx1"/>
            </a:solidFill>
            <a:effectLst>
              <a:outerShdw blurRad="38100" dist="38100" dir="2700000" algn="tl">
                <a:srgbClr val="000000">
                  <a:alpha val="43137"/>
                </a:srgbClr>
              </a:outerShdw>
            </a:effectLst>
          </a:endParaRPr>
        </a:p>
      </dgm:t>
    </dgm:pt>
    <dgm:pt modelId="{21EAB5B9-ECC9-4990-8C2D-0A128577FE1B}" type="parTrans" cxnId="{1F7E3D57-6AC3-407A-94BD-65EBB02F25E0}">
      <dgm:prSet custT="1"/>
      <dgm:spPr/>
      <dgm:t>
        <a:bodyPr/>
        <a:lstStyle/>
        <a:p>
          <a:endParaRPr lang="es-AR" sz="600" b="1"/>
        </a:p>
      </dgm:t>
    </dgm:pt>
    <dgm:pt modelId="{E2B4898B-D2FE-42F4-91C1-F5EFB8FFFFCE}" type="sibTrans" cxnId="{1F7E3D57-6AC3-407A-94BD-65EBB02F25E0}">
      <dgm:prSet/>
      <dgm:spPr/>
      <dgm:t>
        <a:bodyPr/>
        <a:lstStyle/>
        <a:p>
          <a:endParaRPr lang="es-AR" sz="2000" b="1"/>
        </a:p>
      </dgm:t>
    </dgm:pt>
    <dgm:pt modelId="{F38E23DC-6A13-40CE-99C2-E6CAA2CC96E7}">
      <dgm:prSet custT="1"/>
      <dgm:spPr>
        <a:solidFill>
          <a:schemeClr val="bg1"/>
        </a:solidFill>
      </dgm:spPr>
      <dgm:t>
        <a:bodyPr/>
        <a:lstStyle/>
        <a:p>
          <a:r>
            <a:rPr lang="es-AR" sz="1400" b="1" dirty="0" smtClean="0">
              <a:solidFill>
                <a:schemeClr val="tx1"/>
              </a:solidFill>
              <a:effectLst>
                <a:outerShdw blurRad="38100" dist="38100" dir="2700000" algn="tl">
                  <a:srgbClr val="000000">
                    <a:alpha val="43137"/>
                  </a:srgbClr>
                </a:outerShdw>
              </a:effectLst>
            </a:rPr>
            <a:t>Situación Aprendizaje</a:t>
          </a:r>
          <a:endParaRPr lang="es-AR" sz="1400" b="1" dirty="0">
            <a:solidFill>
              <a:schemeClr val="tx1"/>
            </a:solidFill>
            <a:effectLst>
              <a:outerShdw blurRad="38100" dist="38100" dir="2700000" algn="tl">
                <a:srgbClr val="000000">
                  <a:alpha val="43137"/>
                </a:srgbClr>
              </a:outerShdw>
            </a:effectLst>
          </a:endParaRPr>
        </a:p>
      </dgm:t>
    </dgm:pt>
    <dgm:pt modelId="{4C9D0071-F456-466E-9A59-1163B43352E4}" type="parTrans" cxnId="{510B9C20-DDCC-4D9F-8C24-DC6DC5307C21}">
      <dgm:prSet custT="1"/>
      <dgm:spPr/>
      <dgm:t>
        <a:bodyPr/>
        <a:lstStyle/>
        <a:p>
          <a:endParaRPr lang="es-AR" sz="600" b="1"/>
        </a:p>
      </dgm:t>
    </dgm:pt>
    <dgm:pt modelId="{3293CB2F-EA25-4A4F-8279-76CF4CC4FBE0}" type="sibTrans" cxnId="{510B9C20-DDCC-4D9F-8C24-DC6DC5307C21}">
      <dgm:prSet/>
      <dgm:spPr/>
      <dgm:t>
        <a:bodyPr/>
        <a:lstStyle/>
        <a:p>
          <a:endParaRPr lang="es-AR" sz="2000" b="1"/>
        </a:p>
      </dgm:t>
    </dgm:pt>
    <dgm:pt modelId="{033C688B-FEC4-4B55-B975-069527650757}">
      <dgm:prSet custT="1"/>
      <dgm:spPr>
        <a:solidFill>
          <a:schemeClr val="bg1"/>
        </a:solidFill>
      </dgm:spPr>
      <dgm:t>
        <a:bodyPr/>
        <a:lstStyle/>
        <a:p>
          <a:r>
            <a:rPr lang="es-AR" sz="1400" b="1" dirty="0" smtClean="0">
              <a:solidFill>
                <a:schemeClr val="tx1"/>
              </a:solidFill>
              <a:effectLst>
                <a:outerShdw blurRad="38100" dist="38100" dir="2700000" algn="tl">
                  <a:srgbClr val="000000">
                    <a:alpha val="43137"/>
                  </a:srgbClr>
                </a:outerShdw>
              </a:effectLst>
            </a:rPr>
            <a:t>Complejidad</a:t>
          </a:r>
          <a:endParaRPr lang="es-AR" sz="1400" b="1" dirty="0">
            <a:solidFill>
              <a:schemeClr val="tx1"/>
            </a:solidFill>
            <a:effectLst>
              <a:outerShdw blurRad="38100" dist="38100" dir="2700000" algn="tl">
                <a:srgbClr val="000000">
                  <a:alpha val="43137"/>
                </a:srgbClr>
              </a:outerShdw>
            </a:effectLst>
          </a:endParaRPr>
        </a:p>
      </dgm:t>
    </dgm:pt>
    <dgm:pt modelId="{A1DAFFBE-833E-415A-A18D-1947DB31F34E}" type="parTrans" cxnId="{FCE67215-8C5F-4F78-8254-7ED45CB1BB4A}">
      <dgm:prSet custT="1"/>
      <dgm:spPr/>
      <dgm:t>
        <a:bodyPr/>
        <a:lstStyle/>
        <a:p>
          <a:endParaRPr lang="es-AR" sz="600" b="1"/>
        </a:p>
      </dgm:t>
    </dgm:pt>
    <dgm:pt modelId="{7CFDB9E0-4A8C-4C84-86E7-1D47450AB7DE}" type="sibTrans" cxnId="{FCE67215-8C5F-4F78-8254-7ED45CB1BB4A}">
      <dgm:prSet/>
      <dgm:spPr/>
      <dgm:t>
        <a:bodyPr/>
        <a:lstStyle/>
        <a:p>
          <a:endParaRPr lang="es-AR" sz="2000" b="1"/>
        </a:p>
      </dgm:t>
    </dgm:pt>
    <dgm:pt modelId="{3F4A7425-7267-4560-91C6-D75D28B0A165}">
      <dgm:prSet custT="1"/>
      <dgm:spPr>
        <a:solidFill>
          <a:schemeClr val="bg1"/>
        </a:solidFill>
      </dgm:spPr>
      <dgm:t>
        <a:bodyPr/>
        <a:lstStyle/>
        <a:p>
          <a:r>
            <a:rPr lang="es-AR" sz="1400" b="1" dirty="0" smtClean="0">
              <a:solidFill>
                <a:schemeClr val="tx1"/>
              </a:solidFill>
              <a:effectLst>
                <a:outerShdw blurRad="38100" dist="38100" dir="2700000" algn="tl">
                  <a:srgbClr val="000000">
                    <a:alpha val="43137"/>
                  </a:srgbClr>
                </a:outerShdw>
              </a:effectLst>
            </a:rPr>
            <a:t>Comunicación</a:t>
          </a:r>
          <a:endParaRPr lang="es-AR" sz="1400" b="1" dirty="0">
            <a:solidFill>
              <a:schemeClr val="tx1"/>
            </a:solidFill>
            <a:effectLst>
              <a:outerShdw blurRad="38100" dist="38100" dir="2700000" algn="tl">
                <a:srgbClr val="000000">
                  <a:alpha val="43137"/>
                </a:srgbClr>
              </a:outerShdw>
            </a:effectLst>
          </a:endParaRPr>
        </a:p>
      </dgm:t>
    </dgm:pt>
    <dgm:pt modelId="{14A0D5F1-72F5-490F-977A-0FB440052F89}" type="parTrans" cxnId="{AC6776DF-FEC5-4F48-9972-C5E9357FE7E5}">
      <dgm:prSet custT="1"/>
      <dgm:spPr/>
      <dgm:t>
        <a:bodyPr/>
        <a:lstStyle/>
        <a:p>
          <a:endParaRPr lang="es-AR" sz="600" b="1"/>
        </a:p>
      </dgm:t>
    </dgm:pt>
    <dgm:pt modelId="{81B5512A-C768-4F23-9197-E0880CFEB84E}" type="sibTrans" cxnId="{AC6776DF-FEC5-4F48-9972-C5E9357FE7E5}">
      <dgm:prSet/>
      <dgm:spPr/>
      <dgm:t>
        <a:bodyPr/>
        <a:lstStyle/>
        <a:p>
          <a:endParaRPr lang="es-AR" sz="2000" b="1"/>
        </a:p>
      </dgm:t>
    </dgm:pt>
    <dgm:pt modelId="{1FB11815-AF42-48A4-998D-FA3C43977699}">
      <dgm:prSet custT="1"/>
      <dgm:spPr>
        <a:solidFill>
          <a:schemeClr val="bg1"/>
        </a:solidFill>
      </dgm:spPr>
      <dgm:t>
        <a:bodyPr/>
        <a:lstStyle/>
        <a:p>
          <a:r>
            <a:rPr lang="es-AR" sz="1400" b="1" dirty="0" smtClean="0">
              <a:solidFill>
                <a:schemeClr val="tx1"/>
              </a:solidFill>
              <a:effectLst>
                <a:outerShdw blurRad="38100" dist="38100" dir="2700000" algn="tl">
                  <a:srgbClr val="000000">
                    <a:alpha val="43137"/>
                  </a:srgbClr>
                </a:outerShdw>
              </a:effectLst>
            </a:rPr>
            <a:t>Agrupamiento</a:t>
          </a:r>
          <a:endParaRPr lang="es-AR" sz="1400" b="1" dirty="0">
            <a:solidFill>
              <a:schemeClr val="tx1"/>
            </a:solidFill>
            <a:effectLst>
              <a:outerShdw blurRad="38100" dist="38100" dir="2700000" algn="tl">
                <a:srgbClr val="000000">
                  <a:alpha val="43137"/>
                </a:srgbClr>
              </a:outerShdw>
            </a:effectLst>
          </a:endParaRPr>
        </a:p>
      </dgm:t>
    </dgm:pt>
    <dgm:pt modelId="{ABB68BAB-F623-4AB7-826B-E8527A28B2F0}" type="parTrans" cxnId="{6B03C005-81B3-4BEB-90F7-272C6D6D20FF}">
      <dgm:prSet custT="1"/>
      <dgm:spPr/>
      <dgm:t>
        <a:bodyPr/>
        <a:lstStyle/>
        <a:p>
          <a:endParaRPr lang="es-AR" sz="600" b="1"/>
        </a:p>
      </dgm:t>
    </dgm:pt>
    <dgm:pt modelId="{7040A579-952E-452F-87E4-68D887EDF35F}" type="sibTrans" cxnId="{6B03C005-81B3-4BEB-90F7-272C6D6D20FF}">
      <dgm:prSet/>
      <dgm:spPr/>
      <dgm:t>
        <a:bodyPr/>
        <a:lstStyle/>
        <a:p>
          <a:endParaRPr lang="es-AR" sz="2000" b="1"/>
        </a:p>
      </dgm:t>
    </dgm:pt>
    <dgm:pt modelId="{EC5BB4C1-62E5-43ED-BF0A-822B8E1F6D14}">
      <dgm:prSet custT="1"/>
      <dgm:spPr>
        <a:solidFill>
          <a:schemeClr val="bg1"/>
        </a:solidFill>
        <a:ln>
          <a:solidFill>
            <a:schemeClr val="bg2">
              <a:lumMod val="60000"/>
              <a:lumOff val="40000"/>
            </a:schemeClr>
          </a:solidFill>
        </a:ln>
      </dgm:spPr>
      <dgm:t>
        <a:bodyPr/>
        <a:lstStyle/>
        <a:p>
          <a:r>
            <a:rPr lang="es-AR" sz="1400" b="1" dirty="0" smtClean="0">
              <a:solidFill>
                <a:schemeClr val="tx1"/>
              </a:solidFill>
            </a:rPr>
            <a:t>Rectas en el plano, método gráfico para resolver SEL, velocidad, función afín.</a:t>
          </a:r>
          <a:endParaRPr lang="es-AR" sz="1400" b="1" dirty="0">
            <a:solidFill>
              <a:schemeClr val="tx1"/>
            </a:solidFill>
          </a:endParaRPr>
        </a:p>
      </dgm:t>
    </dgm:pt>
    <dgm:pt modelId="{4EBE31A0-B57E-41CE-8BE9-C0A7F1A7855E}" type="parTrans" cxnId="{4D6B1960-F14E-4F76-9E09-9E549F3B3EFF}">
      <dgm:prSet custT="1"/>
      <dgm:spPr/>
      <dgm:t>
        <a:bodyPr/>
        <a:lstStyle/>
        <a:p>
          <a:endParaRPr lang="es-AR" sz="600" b="1"/>
        </a:p>
      </dgm:t>
    </dgm:pt>
    <dgm:pt modelId="{822D5ABF-2C35-4C1F-B53B-883556CB5303}" type="sibTrans" cxnId="{4D6B1960-F14E-4F76-9E09-9E549F3B3EFF}">
      <dgm:prSet/>
      <dgm:spPr/>
      <dgm:t>
        <a:bodyPr/>
        <a:lstStyle/>
        <a:p>
          <a:endParaRPr lang="es-AR" sz="2000" b="1"/>
        </a:p>
      </dgm:t>
    </dgm:pt>
    <dgm:pt modelId="{2F7EED36-15FD-401C-8378-6CF21ECF8DDE}">
      <dgm:prSet custT="1"/>
      <dgm:spPr>
        <a:solidFill>
          <a:schemeClr val="bg1"/>
        </a:solidFill>
        <a:ln>
          <a:solidFill>
            <a:schemeClr val="bg2">
              <a:lumMod val="60000"/>
              <a:lumOff val="40000"/>
            </a:schemeClr>
          </a:solidFill>
        </a:ln>
      </dgm:spPr>
      <dgm:t>
        <a:bodyPr/>
        <a:lstStyle/>
        <a:p>
          <a:r>
            <a:rPr lang="es-ES_tradnl" sz="1400" b="1" dirty="0" smtClean="0">
              <a:solidFill>
                <a:schemeClr val="tx1"/>
              </a:solidFill>
            </a:rPr>
            <a:t>Móviles. Situación Pública.</a:t>
          </a:r>
          <a:endParaRPr lang="es-AR" sz="1400" b="1" dirty="0">
            <a:solidFill>
              <a:schemeClr val="tx1"/>
            </a:solidFill>
          </a:endParaRPr>
        </a:p>
      </dgm:t>
    </dgm:pt>
    <dgm:pt modelId="{E438218E-B479-4FA4-8A35-D2E7077AA3F0}" type="parTrans" cxnId="{18AF6DC8-FF97-4801-B756-6C19B46CBC01}">
      <dgm:prSet custT="1"/>
      <dgm:spPr/>
      <dgm:t>
        <a:bodyPr/>
        <a:lstStyle/>
        <a:p>
          <a:endParaRPr lang="es-AR" sz="600" b="1"/>
        </a:p>
      </dgm:t>
    </dgm:pt>
    <dgm:pt modelId="{413C75B2-D02F-4425-9B4C-DB493740F81D}" type="sibTrans" cxnId="{18AF6DC8-FF97-4801-B756-6C19B46CBC01}">
      <dgm:prSet/>
      <dgm:spPr/>
      <dgm:t>
        <a:bodyPr/>
        <a:lstStyle/>
        <a:p>
          <a:endParaRPr lang="es-AR" sz="2000" b="1"/>
        </a:p>
      </dgm:t>
    </dgm:pt>
    <dgm:pt modelId="{4DCCB1B1-F12B-46A9-9013-0640BC245C00}">
      <dgm:prSet custT="1"/>
      <dgm:spPr>
        <a:solidFill>
          <a:schemeClr val="bg1"/>
        </a:solidFill>
        <a:ln>
          <a:solidFill>
            <a:schemeClr val="bg2">
              <a:lumMod val="60000"/>
              <a:lumOff val="40000"/>
            </a:schemeClr>
          </a:solidFill>
        </a:ln>
      </dgm:spPr>
      <dgm:t>
        <a:bodyPr/>
        <a:lstStyle/>
        <a:p>
          <a:pPr>
            <a:spcAft>
              <a:spcPts val="0"/>
            </a:spcAft>
          </a:pPr>
          <a:r>
            <a:rPr lang="es-ES_tradnl" sz="1400" b="1" dirty="0" smtClean="0">
              <a:solidFill>
                <a:schemeClr val="tx1"/>
              </a:solidFill>
            </a:rPr>
            <a:t>Problema. Respuesta cerrada.</a:t>
          </a:r>
          <a:endParaRPr lang="es-ES" sz="1400" b="1" dirty="0" smtClean="0">
            <a:solidFill>
              <a:schemeClr val="tx1"/>
            </a:solidFill>
          </a:endParaRPr>
        </a:p>
        <a:p>
          <a:pPr>
            <a:spcAft>
              <a:spcPts val="0"/>
            </a:spcAft>
          </a:pPr>
          <a:r>
            <a:rPr lang="es-ES_tradnl" sz="1400" b="1" dirty="0" smtClean="0">
              <a:solidFill>
                <a:schemeClr val="tx1"/>
              </a:solidFill>
            </a:rPr>
            <a:t>Potencialidad: Desarrollo de raciocinio matemático.</a:t>
          </a:r>
          <a:endParaRPr lang="es-AR" sz="1400" b="1" dirty="0">
            <a:solidFill>
              <a:schemeClr val="tx1"/>
            </a:solidFill>
          </a:endParaRPr>
        </a:p>
      </dgm:t>
    </dgm:pt>
    <dgm:pt modelId="{FA0E2898-0CCA-4FFA-AF90-46019C4D6D41}" type="parTrans" cxnId="{A941C39E-62D6-417C-9BCB-DFBF1D80D035}">
      <dgm:prSet custT="1"/>
      <dgm:spPr/>
      <dgm:t>
        <a:bodyPr/>
        <a:lstStyle/>
        <a:p>
          <a:endParaRPr lang="es-AR" sz="600" b="1"/>
        </a:p>
      </dgm:t>
    </dgm:pt>
    <dgm:pt modelId="{CED4CADB-ED07-4DE6-B96F-C98D4502FAB1}" type="sibTrans" cxnId="{A941C39E-62D6-417C-9BCB-DFBF1D80D035}">
      <dgm:prSet/>
      <dgm:spPr/>
      <dgm:t>
        <a:bodyPr/>
        <a:lstStyle/>
        <a:p>
          <a:endParaRPr lang="es-AR" sz="2000" b="1"/>
        </a:p>
      </dgm:t>
    </dgm:pt>
    <dgm:pt modelId="{991D0010-D03E-40D3-B435-5AB558AAF824}">
      <dgm:prSet custT="1"/>
      <dgm:spPr>
        <a:solidFill>
          <a:schemeClr val="bg1"/>
        </a:solidFill>
        <a:ln>
          <a:solidFill>
            <a:schemeClr val="bg2">
              <a:lumMod val="60000"/>
              <a:lumOff val="40000"/>
            </a:schemeClr>
          </a:solidFill>
        </a:ln>
      </dgm:spPr>
      <dgm:t>
        <a:bodyPr/>
        <a:lstStyle/>
        <a:p>
          <a:r>
            <a:rPr lang="es-ES_tradnl" sz="1400" b="1" dirty="0" smtClean="0">
              <a:solidFill>
                <a:schemeClr val="tx1"/>
              </a:solidFill>
            </a:rPr>
            <a:t>Instrucciones verbales y entrega de tarea escrita.</a:t>
          </a:r>
          <a:endParaRPr lang="es-AR" sz="1400" b="1" dirty="0">
            <a:solidFill>
              <a:schemeClr val="tx1"/>
            </a:solidFill>
          </a:endParaRPr>
        </a:p>
      </dgm:t>
    </dgm:pt>
    <dgm:pt modelId="{07A8AEB4-4815-4535-A567-2FCF0876CFDF}" type="parTrans" cxnId="{77D95C34-CEDE-41FF-8DB8-B1AF70C9469E}">
      <dgm:prSet custT="1"/>
      <dgm:spPr/>
      <dgm:t>
        <a:bodyPr/>
        <a:lstStyle/>
        <a:p>
          <a:endParaRPr lang="es-AR" sz="600" b="1"/>
        </a:p>
      </dgm:t>
    </dgm:pt>
    <dgm:pt modelId="{F062EA3E-A9B7-4010-B132-C18B50A59F8E}" type="sibTrans" cxnId="{77D95C34-CEDE-41FF-8DB8-B1AF70C9469E}">
      <dgm:prSet/>
      <dgm:spPr/>
      <dgm:t>
        <a:bodyPr/>
        <a:lstStyle/>
        <a:p>
          <a:endParaRPr lang="es-AR" sz="2000" b="1"/>
        </a:p>
      </dgm:t>
    </dgm:pt>
    <dgm:pt modelId="{CF99D709-0359-48E8-BBA0-749DED4CDCC9}">
      <dgm:prSet custT="1"/>
      <dgm:spPr>
        <a:solidFill>
          <a:schemeClr val="bg1"/>
        </a:solidFill>
        <a:ln>
          <a:solidFill>
            <a:schemeClr val="bg2">
              <a:lumMod val="60000"/>
              <a:lumOff val="40000"/>
            </a:schemeClr>
          </a:solidFill>
        </a:ln>
      </dgm:spPr>
      <dgm:t>
        <a:bodyPr/>
        <a:lstStyle/>
        <a:p>
          <a:r>
            <a:rPr lang="es-ES_tradnl" sz="1400" b="1" dirty="0" smtClean="0">
              <a:solidFill>
                <a:schemeClr val="tx1"/>
              </a:solidFill>
            </a:rPr>
            <a:t>Profesor entrega material y actividad  a cada estudiante, organiza grupos y dirige puesta en común. </a:t>
          </a:r>
          <a:endParaRPr lang="es-AR" sz="1400" b="1" dirty="0">
            <a:solidFill>
              <a:schemeClr val="tx1"/>
            </a:solidFill>
          </a:endParaRPr>
        </a:p>
      </dgm:t>
    </dgm:pt>
    <dgm:pt modelId="{A4F46124-29A2-4AA6-B6AB-208D03D856AA}" type="parTrans" cxnId="{BCBD275D-1DBE-4CD9-ABF1-8E3E9C575507}">
      <dgm:prSet custT="1"/>
      <dgm:spPr/>
      <dgm:t>
        <a:bodyPr/>
        <a:lstStyle/>
        <a:p>
          <a:endParaRPr lang="es-AR" sz="600" b="1"/>
        </a:p>
      </dgm:t>
    </dgm:pt>
    <dgm:pt modelId="{85CC213A-BF19-46A8-A9E7-312AF774D5E7}" type="sibTrans" cxnId="{BCBD275D-1DBE-4CD9-ABF1-8E3E9C575507}">
      <dgm:prSet/>
      <dgm:spPr/>
      <dgm:t>
        <a:bodyPr/>
        <a:lstStyle/>
        <a:p>
          <a:endParaRPr lang="es-AR" sz="2000" b="1"/>
        </a:p>
      </dgm:t>
    </dgm:pt>
    <dgm:pt modelId="{5FB90CE2-45AB-4009-882C-A25CD15E6875}">
      <dgm:prSet custT="1"/>
      <dgm:spPr>
        <a:solidFill>
          <a:schemeClr val="bg1"/>
        </a:solidFill>
        <a:ln>
          <a:solidFill>
            <a:schemeClr val="bg2">
              <a:lumMod val="60000"/>
              <a:lumOff val="40000"/>
            </a:schemeClr>
          </a:solidFill>
        </a:ln>
      </dgm:spPr>
      <dgm:t>
        <a:bodyPr/>
        <a:lstStyle/>
        <a:p>
          <a:r>
            <a:rPr lang="es-ES_tradnl" sz="1400" b="1" dirty="0" smtClean="0">
              <a:solidFill>
                <a:schemeClr val="tx1"/>
              </a:solidFill>
            </a:rPr>
            <a:t>Individual, parejas y gran grupo.</a:t>
          </a:r>
          <a:endParaRPr lang="es-AR" sz="1400" b="1" dirty="0">
            <a:solidFill>
              <a:schemeClr val="tx1"/>
            </a:solidFill>
          </a:endParaRPr>
        </a:p>
      </dgm:t>
    </dgm:pt>
    <dgm:pt modelId="{02145435-123F-4228-8880-ED1C66DC8C1F}" type="parTrans" cxnId="{73894BAF-7217-4E7E-AE61-49835E164090}">
      <dgm:prSet custT="1"/>
      <dgm:spPr/>
      <dgm:t>
        <a:bodyPr/>
        <a:lstStyle/>
        <a:p>
          <a:endParaRPr lang="es-AR" sz="600" b="1"/>
        </a:p>
      </dgm:t>
    </dgm:pt>
    <dgm:pt modelId="{582C635E-10D0-45D8-9870-DB8CA05E6607}" type="sibTrans" cxnId="{73894BAF-7217-4E7E-AE61-49835E164090}">
      <dgm:prSet/>
      <dgm:spPr/>
      <dgm:t>
        <a:bodyPr/>
        <a:lstStyle/>
        <a:p>
          <a:endParaRPr lang="es-AR" sz="2000" b="1"/>
        </a:p>
      </dgm:t>
    </dgm:pt>
    <dgm:pt modelId="{DBF17B26-5476-4DA3-9F91-902706BF1872}">
      <dgm:prSet custT="1"/>
      <dgm:spPr>
        <a:solidFill>
          <a:schemeClr val="bg1"/>
        </a:solidFill>
        <a:ln>
          <a:solidFill>
            <a:schemeClr val="bg2">
              <a:lumMod val="60000"/>
              <a:lumOff val="40000"/>
            </a:schemeClr>
          </a:solidFill>
        </a:ln>
      </dgm:spPr>
      <dgm:t>
        <a:bodyPr/>
        <a:lstStyle/>
        <a:p>
          <a:pPr>
            <a:spcAft>
              <a:spcPts val="0"/>
            </a:spcAft>
          </a:pPr>
          <a:r>
            <a:rPr lang="es-ES_tradnl" sz="1400" b="1" dirty="0" smtClean="0">
              <a:solidFill>
                <a:schemeClr val="tx1"/>
              </a:solidFill>
            </a:rPr>
            <a:t>Acetatos con plano; cuadrícula; papel y lápiz.</a:t>
          </a:r>
        </a:p>
        <a:p>
          <a:pPr>
            <a:spcAft>
              <a:spcPct val="35000"/>
            </a:spcAft>
          </a:pPr>
          <a:r>
            <a:rPr lang="es-ES_tradnl" sz="1400" b="1" dirty="0" smtClean="0">
              <a:solidFill>
                <a:schemeClr val="tx1"/>
              </a:solidFill>
            </a:rPr>
            <a:t>Manipular representaciones, hallar punto de corte.</a:t>
          </a:r>
          <a:endParaRPr lang="es-AR" sz="1400" b="1" dirty="0">
            <a:solidFill>
              <a:schemeClr val="tx1"/>
            </a:solidFill>
          </a:endParaRPr>
        </a:p>
      </dgm:t>
    </dgm:pt>
    <dgm:pt modelId="{C3ED6D4A-D941-495C-8E55-2162125B5C3D}" type="parTrans" cxnId="{5E5582F8-3F8B-48D3-A741-7AFFDEC8DBD3}">
      <dgm:prSet custT="1"/>
      <dgm:spPr/>
      <dgm:t>
        <a:bodyPr/>
        <a:lstStyle/>
        <a:p>
          <a:endParaRPr lang="es-AR" sz="600"/>
        </a:p>
      </dgm:t>
    </dgm:pt>
    <dgm:pt modelId="{FBA5B814-D887-4918-85E1-68B30DE78915}" type="sibTrans" cxnId="{5E5582F8-3F8B-48D3-A741-7AFFDEC8DBD3}">
      <dgm:prSet/>
      <dgm:spPr/>
      <dgm:t>
        <a:bodyPr/>
        <a:lstStyle/>
        <a:p>
          <a:endParaRPr lang="es-AR" sz="2000"/>
        </a:p>
      </dgm:t>
    </dgm:pt>
    <dgm:pt modelId="{29990C85-9BBB-44AD-B5E8-251003877613}">
      <dgm:prSet custT="1"/>
      <dgm:spPr>
        <a:solidFill>
          <a:schemeClr val="bg1"/>
        </a:solidFill>
        <a:ln>
          <a:solidFill>
            <a:schemeClr val="bg2">
              <a:lumMod val="60000"/>
              <a:lumOff val="40000"/>
            </a:schemeClr>
          </a:solidFill>
        </a:ln>
      </dgm:spPr>
      <dgm:t>
        <a:bodyPr/>
        <a:lstStyle/>
        <a:p>
          <a:r>
            <a:rPr lang="es-ES_tradnl" sz="1400" b="1" dirty="0" smtClean="0">
              <a:solidFill>
                <a:schemeClr val="tx1"/>
              </a:solidFill>
            </a:rPr>
            <a:t>Modelar una situación de velocidad con SEL.</a:t>
          </a:r>
          <a:endParaRPr lang="es-AR" sz="1400" b="1" dirty="0">
            <a:solidFill>
              <a:schemeClr val="tx1"/>
            </a:solidFill>
          </a:endParaRPr>
        </a:p>
      </dgm:t>
    </dgm:pt>
    <dgm:pt modelId="{7930E85B-3600-485A-8A81-730CEFA011F3}" type="parTrans" cxnId="{D0AB8C8F-A7DC-4F40-89E4-EF21189AFB3B}">
      <dgm:prSet custT="1"/>
      <dgm:spPr/>
      <dgm:t>
        <a:bodyPr/>
        <a:lstStyle/>
        <a:p>
          <a:endParaRPr lang="es-AR" sz="600"/>
        </a:p>
      </dgm:t>
    </dgm:pt>
    <dgm:pt modelId="{0379F828-6C85-4A21-A95A-618803F39033}" type="sibTrans" cxnId="{D0AB8C8F-A7DC-4F40-89E4-EF21189AFB3B}">
      <dgm:prSet/>
      <dgm:spPr/>
      <dgm:t>
        <a:bodyPr/>
        <a:lstStyle/>
        <a:p>
          <a:endParaRPr lang="es-AR" sz="2000"/>
        </a:p>
      </dgm:t>
    </dgm:pt>
    <dgm:pt modelId="{B50EEFAF-6266-4910-8AF5-F47F85C7E780}" type="pres">
      <dgm:prSet presAssocID="{FBA7ED6E-8ACD-4B68-A493-41DE42F471B3}" presName="diagram" presStyleCnt="0">
        <dgm:presLayoutVars>
          <dgm:chPref val="1"/>
          <dgm:dir/>
          <dgm:animOne val="branch"/>
          <dgm:animLvl val="lvl"/>
          <dgm:resizeHandles val="exact"/>
        </dgm:presLayoutVars>
      </dgm:prSet>
      <dgm:spPr/>
      <dgm:t>
        <a:bodyPr/>
        <a:lstStyle/>
        <a:p>
          <a:endParaRPr lang="es-ES"/>
        </a:p>
      </dgm:t>
    </dgm:pt>
    <dgm:pt modelId="{2ACE402D-6B81-4741-981F-1D31D5C3122C}" type="pres">
      <dgm:prSet presAssocID="{303FBB29-89E4-4A5E-8166-F43C6C4C0119}" presName="root1" presStyleCnt="0"/>
      <dgm:spPr/>
    </dgm:pt>
    <dgm:pt modelId="{45140D31-4B6A-4BC8-86B5-06E97A2C7605}" type="pres">
      <dgm:prSet presAssocID="{303FBB29-89E4-4A5E-8166-F43C6C4C0119}" presName="LevelOneTextNode" presStyleLbl="node0" presStyleIdx="0" presStyleCnt="1" custScaleX="45433" custScaleY="627151" custLinFactY="-20142" custLinFactNeighborX="-102" custLinFactNeighborY="-100000">
        <dgm:presLayoutVars>
          <dgm:chPref val="3"/>
        </dgm:presLayoutVars>
      </dgm:prSet>
      <dgm:spPr/>
      <dgm:t>
        <a:bodyPr/>
        <a:lstStyle/>
        <a:p>
          <a:endParaRPr lang="es-AR"/>
        </a:p>
      </dgm:t>
    </dgm:pt>
    <dgm:pt modelId="{1A68274D-CBB1-4DBE-BAE1-4E38D184CBBE}" type="pres">
      <dgm:prSet presAssocID="{303FBB29-89E4-4A5E-8166-F43C6C4C0119}" presName="level2hierChild" presStyleCnt="0"/>
      <dgm:spPr/>
    </dgm:pt>
    <dgm:pt modelId="{2DD96363-C6D5-4E31-AF17-019E6162CFEA}" type="pres">
      <dgm:prSet presAssocID="{EAA2A0EB-9FD7-4A30-9631-20B6E8891EAB}" presName="conn2-1" presStyleLbl="parChTrans1D2" presStyleIdx="0" presStyleCnt="2"/>
      <dgm:spPr/>
      <dgm:t>
        <a:bodyPr/>
        <a:lstStyle/>
        <a:p>
          <a:endParaRPr lang="es-ES"/>
        </a:p>
      </dgm:t>
    </dgm:pt>
    <dgm:pt modelId="{D1A8843E-A309-4BA2-B4F9-1B1DE978347F}" type="pres">
      <dgm:prSet presAssocID="{EAA2A0EB-9FD7-4A30-9631-20B6E8891EAB}" presName="connTx" presStyleLbl="parChTrans1D2" presStyleIdx="0" presStyleCnt="2"/>
      <dgm:spPr/>
      <dgm:t>
        <a:bodyPr/>
        <a:lstStyle/>
        <a:p>
          <a:endParaRPr lang="es-ES"/>
        </a:p>
      </dgm:t>
    </dgm:pt>
    <dgm:pt modelId="{ABB7B3B8-4FEB-4A13-B5C1-9BC36E273B54}" type="pres">
      <dgm:prSet presAssocID="{6A824D6E-F703-449E-B1E7-AB6C7C755BE8}" presName="root2" presStyleCnt="0"/>
      <dgm:spPr/>
    </dgm:pt>
    <dgm:pt modelId="{7007B7FC-45CB-474D-A721-EBDE66D9E537}" type="pres">
      <dgm:prSet presAssocID="{6A824D6E-F703-449E-B1E7-AB6C7C755BE8}" presName="LevelTwoTextNode" presStyleLbl="node2" presStyleIdx="0" presStyleCnt="2" custScaleX="148802" custScaleY="116253" custLinFactNeighborX="-14559" custLinFactNeighborY="3275">
        <dgm:presLayoutVars>
          <dgm:chPref val="3"/>
        </dgm:presLayoutVars>
      </dgm:prSet>
      <dgm:spPr/>
      <dgm:t>
        <a:bodyPr/>
        <a:lstStyle/>
        <a:p>
          <a:endParaRPr lang="es-ES"/>
        </a:p>
      </dgm:t>
    </dgm:pt>
    <dgm:pt modelId="{D77C3F98-F47D-4EAF-9A7E-9FB6BD20648A}" type="pres">
      <dgm:prSet presAssocID="{6A824D6E-F703-449E-B1E7-AB6C7C755BE8}" presName="level3hierChild" presStyleCnt="0"/>
      <dgm:spPr/>
    </dgm:pt>
    <dgm:pt modelId="{D3587D92-1ABE-414C-AC9C-59BCC3C284F9}" type="pres">
      <dgm:prSet presAssocID="{56D52CEF-8872-4491-9348-332408394AD3}" presName="conn2-1" presStyleLbl="parChTrans1D3" presStyleIdx="0" presStyleCnt="8"/>
      <dgm:spPr/>
      <dgm:t>
        <a:bodyPr/>
        <a:lstStyle/>
        <a:p>
          <a:endParaRPr lang="es-ES"/>
        </a:p>
      </dgm:t>
    </dgm:pt>
    <dgm:pt modelId="{61464FD7-B061-4D23-B7EB-C0A823191CA2}" type="pres">
      <dgm:prSet presAssocID="{56D52CEF-8872-4491-9348-332408394AD3}" presName="connTx" presStyleLbl="parChTrans1D3" presStyleIdx="0" presStyleCnt="8"/>
      <dgm:spPr/>
      <dgm:t>
        <a:bodyPr/>
        <a:lstStyle/>
        <a:p>
          <a:endParaRPr lang="es-ES"/>
        </a:p>
      </dgm:t>
    </dgm:pt>
    <dgm:pt modelId="{5A5D3EAA-931E-486E-AC79-8A2320844DF1}" type="pres">
      <dgm:prSet presAssocID="{19E9E2BE-FD7D-455D-8F9B-6DF28FAD410C}" presName="root2" presStyleCnt="0"/>
      <dgm:spPr/>
    </dgm:pt>
    <dgm:pt modelId="{C8632F8A-57BA-40BC-9DEE-D5915E07EC90}" type="pres">
      <dgm:prSet presAssocID="{19E9E2BE-FD7D-455D-8F9B-6DF28FAD410C}" presName="LevelTwoTextNode" presStyleLbl="node3" presStyleIdx="0" presStyleCnt="8" custScaleX="116938" custLinFactNeighborX="9065">
        <dgm:presLayoutVars>
          <dgm:chPref val="3"/>
        </dgm:presLayoutVars>
      </dgm:prSet>
      <dgm:spPr/>
      <dgm:t>
        <a:bodyPr/>
        <a:lstStyle/>
        <a:p>
          <a:endParaRPr lang="es-AR"/>
        </a:p>
      </dgm:t>
    </dgm:pt>
    <dgm:pt modelId="{F23195C1-81AE-4FB4-AE57-23958FB9D765}" type="pres">
      <dgm:prSet presAssocID="{19E9E2BE-FD7D-455D-8F9B-6DF28FAD410C}" presName="level3hierChild" presStyleCnt="0"/>
      <dgm:spPr/>
    </dgm:pt>
    <dgm:pt modelId="{7A4D8FF6-0944-431A-8FE2-FC1AD8AEDFF0}" type="pres">
      <dgm:prSet presAssocID="{7930E85B-3600-485A-8A81-730CEFA011F3}" presName="conn2-1" presStyleLbl="parChTrans1D4" presStyleIdx="0" presStyleCnt="8"/>
      <dgm:spPr/>
      <dgm:t>
        <a:bodyPr/>
        <a:lstStyle/>
        <a:p>
          <a:endParaRPr lang="es-ES"/>
        </a:p>
      </dgm:t>
    </dgm:pt>
    <dgm:pt modelId="{E7AA0A83-298D-4562-B27E-9A67BD19F495}" type="pres">
      <dgm:prSet presAssocID="{7930E85B-3600-485A-8A81-730CEFA011F3}" presName="connTx" presStyleLbl="parChTrans1D4" presStyleIdx="0" presStyleCnt="8"/>
      <dgm:spPr/>
      <dgm:t>
        <a:bodyPr/>
        <a:lstStyle/>
        <a:p>
          <a:endParaRPr lang="es-ES"/>
        </a:p>
      </dgm:t>
    </dgm:pt>
    <dgm:pt modelId="{5F52A8B5-8ABC-4772-8DA6-C71F3548659C}" type="pres">
      <dgm:prSet presAssocID="{29990C85-9BBB-44AD-B5E8-251003877613}" presName="root2" presStyleCnt="0"/>
      <dgm:spPr/>
    </dgm:pt>
    <dgm:pt modelId="{D681AF97-4C83-4A61-B933-1AACC5F0B9FD}" type="pres">
      <dgm:prSet presAssocID="{29990C85-9BBB-44AD-B5E8-251003877613}" presName="LevelTwoTextNode" presStyleLbl="node4" presStyleIdx="0" presStyleCnt="8" custScaleX="359262" custLinFactNeighborX="27684">
        <dgm:presLayoutVars>
          <dgm:chPref val="3"/>
        </dgm:presLayoutVars>
      </dgm:prSet>
      <dgm:spPr/>
      <dgm:t>
        <a:bodyPr/>
        <a:lstStyle/>
        <a:p>
          <a:endParaRPr lang="es-AR"/>
        </a:p>
      </dgm:t>
    </dgm:pt>
    <dgm:pt modelId="{BA20F64F-0E20-434E-B519-B0F3E8DA13CA}" type="pres">
      <dgm:prSet presAssocID="{29990C85-9BBB-44AD-B5E8-251003877613}" presName="level3hierChild" presStyleCnt="0"/>
      <dgm:spPr/>
    </dgm:pt>
    <dgm:pt modelId="{76FBCE81-3DCA-4AF3-897C-5E4760A751B5}" type="pres">
      <dgm:prSet presAssocID="{4E1024F1-7CCC-41A9-94BD-E2955C01A455}" presName="conn2-1" presStyleLbl="parChTrans1D3" presStyleIdx="1" presStyleCnt="8"/>
      <dgm:spPr/>
      <dgm:t>
        <a:bodyPr/>
        <a:lstStyle/>
        <a:p>
          <a:endParaRPr lang="es-ES"/>
        </a:p>
      </dgm:t>
    </dgm:pt>
    <dgm:pt modelId="{13B15303-F4C6-4971-B33D-0A7C06D53C7B}" type="pres">
      <dgm:prSet presAssocID="{4E1024F1-7CCC-41A9-94BD-E2955C01A455}" presName="connTx" presStyleLbl="parChTrans1D3" presStyleIdx="1" presStyleCnt="8"/>
      <dgm:spPr/>
      <dgm:t>
        <a:bodyPr/>
        <a:lstStyle/>
        <a:p>
          <a:endParaRPr lang="es-ES"/>
        </a:p>
      </dgm:t>
    </dgm:pt>
    <dgm:pt modelId="{20CA7E51-E390-4D6E-9D15-14E9B56540D1}" type="pres">
      <dgm:prSet presAssocID="{EEDC2DCE-FAC3-455E-B663-AF20E405B257}" presName="root2" presStyleCnt="0"/>
      <dgm:spPr/>
    </dgm:pt>
    <dgm:pt modelId="{2E711859-43D4-4F3A-AFE3-B6AF00461498}" type="pres">
      <dgm:prSet presAssocID="{EEDC2DCE-FAC3-455E-B663-AF20E405B257}" presName="LevelTwoTextNode" presStyleLbl="node3" presStyleIdx="1" presStyleCnt="8" custScaleX="116938" custLinFactNeighborX="9065">
        <dgm:presLayoutVars>
          <dgm:chPref val="3"/>
        </dgm:presLayoutVars>
      </dgm:prSet>
      <dgm:spPr/>
      <dgm:t>
        <a:bodyPr/>
        <a:lstStyle/>
        <a:p>
          <a:endParaRPr lang="es-AR"/>
        </a:p>
      </dgm:t>
    </dgm:pt>
    <dgm:pt modelId="{948E6E25-0680-45D9-BAF5-EF388395049B}" type="pres">
      <dgm:prSet presAssocID="{EEDC2DCE-FAC3-455E-B663-AF20E405B257}" presName="level3hierChild" presStyleCnt="0"/>
      <dgm:spPr/>
    </dgm:pt>
    <dgm:pt modelId="{4E16DC0A-B45D-462E-A8CF-87431785CD8C}" type="pres">
      <dgm:prSet presAssocID="{C3ED6D4A-D941-495C-8E55-2162125B5C3D}" presName="conn2-1" presStyleLbl="parChTrans1D4" presStyleIdx="1" presStyleCnt="8"/>
      <dgm:spPr/>
      <dgm:t>
        <a:bodyPr/>
        <a:lstStyle/>
        <a:p>
          <a:endParaRPr lang="es-ES"/>
        </a:p>
      </dgm:t>
    </dgm:pt>
    <dgm:pt modelId="{A1F6CC70-95C9-4DB0-BACB-C2BB490E88D3}" type="pres">
      <dgm:prSet presAssocID="{C3ED6D4A-D941-495C-8E55-2162125B5C3D}" presName="connTx" presStyleLbl="parChTrans1D4" presStyleIdx="1" presStyleCnt="8"/>
      <dgm:spPr/>
      <dgm:t>
        <a:bodyPr/>
        <a:lstStyle/>
        <a:p>
          <a:endParaRPr lang="es-ES"/>
        </a:p>
      </dgm:t>
    </dgm:pt>
    <dgm:pt modelId="{56105E65-1DA6-4B1C-97DA-A3194AB6925F}" type="pres">
      <dgm:prSet presAssocID="{DBF17B26-5476-4DA3-9F91-902706BF1872}" presName="root2" presStyleCnt="0"/>
      <dgm:spPr/>
    </dgm:pt>
    <dgm:pt modelId="{ADBA6C17-04FC-4D80-A55F-EC61ACC14A13}" type="pres">
      <dgm:prSet presAssocID="{DBF17B26-5476-4DA3-9F91-902706BF1872}" presName="LevelTwoTextNode" presStyleLbl="node4" presStyleIdx="1" presStyleCnt="8" custScaleX="357990" custLinFactNeighborX="27021">
        <dgm:presLayoutVars>
          <dgm:chPref val="3"/>
        </dgm:presLayoutVars>
      </dgm:prSet>
      <dgm:spPr/>
      <dgm:t>
        <a:bodyPr/>
        <a:lstStyle/>
        <a:p>
          <a:endParaRPr lang="es-ES"/>
        </a:p>
      </dgm:t>
    </dgm:pt>
    <dgm:pt modelId="{0EEB60D6-A800-4E35-B387-75284A8BD0E3}" type="pres">
      <dgm:prSet presAssocID="{DBF17B26-5476-4DA3-9F91-902706BF1872}" presName="level3hierChild" presStyleCnt="0"/>
      <dgm:spPr/>
    </dgm:pt>
    <dgm:pt modelId="{8CD9AE68-80A3-4F8B-96BB-5D742E6AC9DE}" type="pres">
      <dgm:prSet presAssocID="{21EAB5B9-ECC9-4990-8C2D-0A128577FE1B}" presName="conn2-1" presStyleLbl="parChTrans1D3" presStyleIdx="2" presStyleCnt="8"/>
      <dgm:spPr/>
      <dgm:t>
        <a:bodyPr/>
        <a:lstStyle/>
        <a:p>
          <a:endParaRPr lang="es-ES"/>
        </a:p>
      </dgm:t>
    </dgm:pt>
    <dgm:pt modelId="{C1A9EC53-8360-428B-BF9B-6882217266CC}" type="pres">
      <dgm:prSet presAssocID="{21EAB5B9-ECC9-4990-8C2D-0A128577FE1B}" presName="connTx" presStyleLbl="parChTrans1D3" presStyleIdx="2" presStyleCnt="8"/>
      <dgm:spPr/>
      <dgm:t>
        <a:bodyPr/>
        <a:lstStyle/>
        <a:p>
          <a:endParaRPr lang="es-ES"/>
        </a:p>
      </dgm:t>
    </dgm:pt>
    <dgm:pt modelId="{66F52797-C1A3-425F-AF2A-24CD325A498C}" type="pres">
      <dgm:prSet presAssocID="{50F3E7C0-D1D4-474C-9214-CE472E5BB2B2}" presName="root2" presStyleCnt="0"/>
      <dgm:spPr/>
    </dgm:pt>
    <dgm:pt modelId="{BF4EA34E-21EC-4604-A7EF-429B1DFB3D0D}" type="pres">
      <dgm:prSet presAssocID="{50F3E7C0-D1D4-474C-9214-CE472E5BB2B2}" presName="LevelTwoTextNode" presStyleLbl="node3" presStyleIdx="2" presStyleCnt="8" custScaleX="116938" custLinFactNeighborX="9065">
        <dgm:presLayoutVars>
          <dgm:chPref val="3"/>
        </dgm:presLayoutVars>
      </dgm:prSet>
      <dgm:spPr/>
      <dgm:t>
        <a:bodyPr/>
        <a:lstStyle/>
        <a:p>
          <a:endParaRPr lang="es-ES"/>
        </a:p>
      </dgm:t>
    </dgm:pt>
    <dgm:pt modelId="{163DCC0B-797D-4DF1-81A8-CC7A68BB6831}" type="pres">
      <dgm:prSet presAssocID="{50F3E7C0-D1D4-474C-9214-CE472E5BB2B2}" presName="level3hierChild" presStyleCnt="0"/>
      <dgm:spPr/>
    </dgm:pt>
    <dgm:pt modelId="{E417A5A0-3FC3-4BE2-8219-78E8A1787106}" type="pres">
      <dgm:prSet presAssocID="{4EBE31A0-B57E-41CE-8BE9-C0A7F1A7855E}" presName="conn2-1" presStyleLbl="parChTrans1D4" presStyleIdx="2" presStyleCnt="8"/>
      <dgm:spPr/>
      <dgm:t>
        <a:bodyPr/>
        <a:lstStyle/>
        <a:p>
          <a:endParaRPr lang="es-ES"/>
        </a:p>
      </dgm:t>
    </dgm:pt>
    <dgm:pt modelId="{17CC2AAF-2F25-4A36-B92F-F75AE492210C}" type="pres">
      <dgm:prSet presAssocID="{4EBE31A0-B57E-41CE-8BE9-C0A7F1A7855E}" presName="connTx" presStyleLbl="parChTrans1D4" presStyleIdx="2" presStyleCnt="8"/>
      <dgm:spPr/>
      <dgm:t>
        <a:bodyPr/>
        <a:lstStyle/>
        <a:p>
          <a:endParaRPr lang="es-ES"/>
        </a:p>
      </dgm:t>
    </dgm:pt>
    <dgm:pt modelId="{A9D49DC5-E83D-4B06-9BD5-4D02A5D6466A}" type="pres">
      <dgm:prSet presAssocID="{EC5BB4C1-62E5-43ED-BF0A-822B8E1F6D14}" presName="root2" presStyleCnt="0"/>
      <dgm:spPr/>
    </dgm:pt>
    <dgm:pt modelId="{4B2EC450-147B-4BD0-B9C8-CE23CE81E089}" type="pres">
      <dgm:prSet presAssocID="{EC5BB4C1-62E5-43ED-BF0A-822B8E1F6D14}" presName="LevelTwoTextNode" presStyleLbl="node4" presStyleIdx="2" presStyleCnt="8" custScaleX="360152" custLinFactNeighborX="27919">
        <dgm:presLayoutVars>
          <dgm:chPref val="3"/>
        </dgm:presLayoutVars>
      </dgm:prSet>
      <dgm:spPr/>
      <dgm:t>
        <a:bodyPr/>
        <a:lstStyle/>
        <a:p>
          <a:endParaRPr lang="es-ES"/>
        </a:p>
      </dgm:t>
    </dgm:pt>
    <dgm:pt modelId="{9EA43AE8-24C5-4DCF-8E60-1B8DE54F4749}" type="pres">
      <dgm:prSet presAssocID="{EC5BB4C1-62E5-43ED-BF0A-822B8E1F6D14}" presName="level3hierChild" presStyleCnt="0"/>
      <dgm:spPr/>
    </dgm:pt>
    <dgm:pt modelId="{F1B92E12-5CBD-4993-AB07-FB2A42532711}" type="pres">
      <dgm:prSet presAssocID="{4C9D0071-F456-466E-9A59-1163B43352E4}" presName="conn2-1" presStyleLbl="parChTrans1D3" presStyleIdx="3" presStyleCnt="8"/>
      <dgm:spPr/>
      <dgm:t>
        <a:bodyPr/>
        <a:lstStyle/>
        <a:p>
          <a:endParaRPr lang="es-ES"/>
        </a:p>
      </dgm:t>
    </dgm:pt>
    <dgm:pt modelId="{68EFE4CD-E7BC-4E32-8073-5A2788314C18}" type="pres">
      <dgm:prSet presAssocID="{4C9D0071-F456-466E-9A59-1163B43352E4}" presName="connTx" presStyleLbl="parChTrans1D3" presStyleIdx="3" presStyleCnt="8"/>
      <dgm:spPr/>
      <dgm:t>
        <a:bodyPr/>
        <a:lstStyle/>
        <a:p>
          <a:endParaRPr lang="es-ES"/>
        </a:p>
      </dgm:t>
    </dgm:pt>
    <dgm:pt modelId="{180770C6-06D2-4144-8736-0DCACE5E0F64}" type="pres">
      <dgm:prSet presAssocID="{F38E23DC-6A13-40CE-99C2-E6CAA2CC96E7}" presName="root2" presStyleCnt="0"/>
      <dgm:spPr/>
    </dgm:pt>
    <dgm:pt modelId="{A37C302F-BE32-4BEB-BC9E-F042D3F3D59F}" type="pres">
      <dgm:prSet presAssocID="{F38E23DC-6A13-40CE-99C2-E6CAA2CC96E7}" presName="LevelTwoTextNode" presStyleLbl="node3" presStyleIdx="3" presStyleCnt="8" custScaleX="116938" custLinFactNeighborX="9065">
        <dgm:presLayoutVars>
          <dgm:chPref val="3"/>
        </dgm:presLayoutVars>
      </dgm:prSet>
      <dgm:spPr/>
      <dgm:t>
        <a:bodyPr/>
        <a:lstStyle/>
        <a:p>
          <a:endParaRPr lang="es-ES"/>
        </a:p>
      </dgm:t>
    </dgm:pt>
    <dgm:pt modelId="{5B8E091F-3F9D-41A8-98B7-2BF0600807A7}" type="pres">
      <dgm:prSet presAssocID="{F38E23DC-6A13-40CE-99C2-E6CAA2CC96E7}" presName="level3hierChild" presStyleCnt="0"/>
      <dgm:spPr/>
    </dgm:pt>
    <dgm:pt modelId="{4548CA83-461B-4533-A08D-8FA3D1E8A3F8}" type="pres">
      <dgm:prSet presAssocID="{E438218E-B479-4FA4-8A35-D2E7077AA3F0}" presName="conn2-1" presStyleLbl="parChTrans1D4" presStyleIdx="3" presStyleCnt="8"/>
      <dgm:spPr/>
      <dgm:t>
        <a:bodyPr/>
        <a:lstStyle/>
        <a:p>
          <a:endParaRPr lang="es-ES"/>
        </a:p>
      </dgm:t>
    </dgm:pt>
    <dgm:pt modelId="{6915C35E-5861-465A-8F44-0F553D7FEEE8}" type="pres">
      <dgm:prSet presAssocID="{E438218E-B479-4FA4-8A35-D2E7077AA3F0}" presName="connTx" presStyleLbl="parChTrans1D4" presStyleIdx="3" presStyleCnt="8"/>
      <dgm:spPr/>
      <dgm:t>
        <a:bodyPr/>
        <a:lstStyle/>
        <a:p>
          <a:endParaRPr lang="es-ES"/>
        </a:p>
      </dgm:t>
    </dgm:pt>
    <dgm:pt modelId="{F7D2E0A5-8F12-4D89-9539-0D863AE552CB}" type="pres">
      <dgm:prSet presAssocID="{2F7EED36-15FD-401C-8378-6CF21ECF8DDE}" presName="root2" presStyleCnt="0"/>
      <dgm:spPr/>
    </dgm:pt>
    <dgm:pt modelId="{22E54C7B-40B0-44CE-B228-73EF47675A68}" type="pres">
      <dgm:prSet presAssocID="{2F7EED36-15FD-401C-8378-6CF21ECF8DDE}" presName="LevelTwoTextNode" presStyleLbl="node4" presStyleIdx="3" presStyleCnt="8" custScaleX="360152" custLinFactNeighborX="27919">
        <dgm:presLayoutVars>
          <dgm:chPref val="3"/>
        </dgm:presLayoutVars>
      </dgm:prSet>
      <dgm:spPr/>
      <dgm:t>
        <a:bodyPr/>
        <a:lstStyle/>
        <a:p>
          <a:endParaRPr lang="es-ES"/>
        </a:p>
      </dgm:t>
    </dgm:pt>
    <dgm:pt modelId="{66FA880E-D518-41E0-A502-B67DC2D5668D}" type="pres">
      <dgm:prSet presAssocID="{2F7EED36-15FD-401C-8378-6CF21ECF8DDE}" presName="level3hierChild" presStyleCnt="0"/>
      <dgm:spPr/>
    </dgm:pt>
    <dgm:pt modelId="{594D7353-EAA5-4E3A-860B-1922FB95B45C}" type="pres">
      <dgm:prSet presAssocID="{A1DAFFBE-833E-415A-A18D-1947DB31F34E}" presName="conn2-1" presStyleLbl="parChTrans1D3" presStyleIdx="4" presStyleCnt="8"/>
      <dgm:spPr/>
      <dgm:t>
        <a:bodyPr/>
        <a:lstStyle/>
        <a:p>
          <a:endParaRPr lang="es-ES"/>
        </a:p>
      </dgm:t>
    </dgm:pt>
    <dgm:pt modelId="{1214D119-9FBB-4206-82B4-29FD9575B1EC}" type="pres">
      <dgm:prSet presAssocID="{A1DAFFBE-833E-415A-A18D-1947DB31F34E}" presName="connTx" presStyleLbl="parChTrans1D3" presStyleIdx="4" presStyleCnt="8"/>
      <dgm:spPr/>
      <dgm:t>
        <a:bodyPr/>
        <a:lstStyle/>
        <a:p>
          <a:endParaRPr lang="es-ES"/>
        </a:p>
      </dgm:t>
    </dgm:pt>
    <dgm:pt modelId="{4BDBF938-ED4C-4CE8-B950-B00950229F9C}" type="pres">
      <dgm:prSet presAssocID="{033C688B-FEC4-4B55-B975-069527650757}" presName="root2" presStyleCnt="0"/>
      <dgm:spPr/>
    </dgm:pt>
    <dgm:pt modelId="{3C2E0CAF-0576-4343-A6B2-42892F992D7D}" type="pres">
      <dgm:prSet presAssocID="{033C688B-FEC4-4B55-B975-069527650757}" presName="LevelTwoTextNode" presStyleLbl="node3" presStyleIdx="4" presStyleCnt="8" custScaleX="116938" custLinFactNeighborX="9065">
        <dgm:presLayoutVars>
          <dgm:chPref val="3"/>
        </dgm:presLayoutVars>
      </dgm:prSet>
      <dgm:spPr/>
      <dgm:t>
        <a:bodyPr/>
        <a:lstStyle/>
        <a:p>
          <a:endParaRPr lang="es-ES"/>
        </a:p>
      </dgm:t>
    </dgm:pt>
    <dgm:pt modelId="{2E7FDAD5-43CD-4C4C-9409-A0C27AACC762}" type="pres">
      <dgm:prSet presAssocID="{033C688B-FEC4-4B55-B975-069527650757}" presName="level3hierChild" presStyleCnt="0"/>
      <dgm:spPr/>
    </dgm:pt>
    <dgm:pt modelId="{AEA99E7D-3371-4A88-834B-D2FC0A3911C2}" type="pres">
      <dgm:prSet presAssocID="{FA0E2898-0CCA-4FFA-AF90-46019C4D6D41}" presName="conn2-1" presStyleLbl="parChTrans1D4" presStyleIdx="4" presStyleCnt="8"/>
      <dgm:spPr/>
      <dgm:t>
        <a:bodyPr/>
        <a:lstStyle/>
        <a:p>
          <a:endParaRPr lang="es-ES"/>
        </a:p>
      </dgm:t>
    </dgm:pt>
    <dgm:pt modelId="{3A5AAA8A-7894-4178-B0F8-DA7494B9A0B7}" type="pres">
      <dgm:prSet presAssocID="{FA0E2898-0CCA-4FFA-AF90-46019C4D6D41}" presName="connTx" presStyleLbl="parChTrans1D4" presStyleIdx="4" presStyleCnt="8"/>
      <dgm:spPr/>
      <dgm:t>
        <a:bodyPr/>
        <a:lstStyle/>
        <a:p>
          <a:endParaRPr lang="es-ES"/>
        </a:p>
      </dgm:t>
    </dgm:pt>
    <dgm:pt modelId="{D9A7D0B0-1F38-4104-A117-DDA60543E787}" type="pres">
      <dgm:prSet presAssocID="{4DCCB1B1-F12B-46A9-9013-0640BC245C00}" presName="root2" presStyleCnt="0"/>
      <dgm:spPr/>
    </dgm:pt>
    <dgm:pt modelId="{89C25AB9-CBFD-46F1-9487-BCC5F82404CA}" type="pres">
      <dgm:prSet presAssocID="{4DCCB1B1-F12B-46A9-9013-0640BC245C00}" presName="LevelTwoTextNode" presStyleLbl="node4" presStyleIdx="4" presStyleCnt="8" custScaleX="360152" custLinFactNeighborX="27919">
        <dgm:presLayoutVars>
          <dgm:chPref val="3"/>
        </dgm:presLayoutVars>
      </dgm:prSet>
      <dgm:spPr/>
      <dgm:t>
        <a:bodyPr/>
        <a:lstStyle/>
        <a:p>
          <a:endParaRPr lang="es-ES"/>
        </a:p>
      </dgm:t>
    </dgm:pt>
    <dgm:pt modelId="{123DF474-67EA-4CCC-BEED-3E9E35C9E5C0}" type="pres">
      <dgm:prSet presAssocID="{4DCCB1B1-F12B-46A9-9013-0640BC245C00}" presName="level3hierChild" presStyleCnt="0"/>
      <dgm:spPr/>
    </dgm:pt>
    <dgm:pt modelId="{8E333019-0EFC-48E6-96A0-51B6D2B6439E}" type="pres">
      <dgm:prSet presAssocID="{F4035E34-3034-4024-B62B-36167AD158D6}" presName="conn2-1" presStyleLbl="parChTrans1D2" presStyleIdx="1" presStyleCnt="2"/>
      <dgm:spPr/>
      <dgm:t>
        <a:bodyPr/>
        <a:lstStyle/>
        <a:p>
          <a:endParaRPr lang="es-ES"/>
        </a:p>
      </dgm:t>
    </dgm:pt>
    <dgm:pt modelId="{4DE12625-0359-4ECA-A4EC-09544038187A}" type="pres">
      <dgm:prSet presAssocID="{F4035E34-3034-4024-B62B-36167AD158D6}" presName="connTx" presStyleLbl="parChTrans1D2" presStyleIdx="1" presStyleCnt="2"/>
      <dgm:spPr/>
      <dgm:t>
        <a:bodyPr/>
        <a:lstStyle/>
        <a:p>
          <a:endParaRPr lang="es-ES"/>
        </a:p>
      </dgm:t>
    </dgm:pt>
    <dgm:pt modelId="{9659DA81-7685-46E3-8B8D-840E9E06952A}" type="pres">
      <dgm:prSet presAssocID="{51D03EBE-27FE-44BF-81E8-6D8C88E45CD8}" presName="root2" presStyleCnt="0"/>
      <dgm:spPr/>
    </dgm:pt>
    <dgm:pt modelId="{F4B9E41B-0A51-41E7-ACDE-D1D84F12D147}" type="pres">
      <dgm:prSet presAssocID="{51D03EBE-27FE-44BF-81E8-6D8C88E45CD8}" presName="LevelTwoTextNode" presStyleLbl="node2" presStyleIdx="1" presStyleCnt="2" custScaleX="148802" custScaleY="116253" custLinFactNeighborX="-14559" custLinFactNeighborY="3275">
        <dgm:presLayoutVars>
          <dgm:chPref val="3"/>
        </dgm:presLayoutVars>
      </dgm:prSet>
      <dgm:spPr/>
      <dgm:t>
        <a:bodyPr/>
        <a:lstStyle/>
        <a:p>
          <a:endParaRPr lang="es-ES"/>
        </a:p>
      </dgm:t>
    </dgm:pt>
    <dgm:pt modelId="{945970B4-D9FC-4478-8DD9-5F681FFA03FD}" type="pres">
      <dgm:prSet presAssocID="{51D03EBE-27FE-44BF-81E8-6D8C88E45CD8}" presName="level3hierChild" presStyleCnt="0"/>
      <dgm:spPr/>
    </dgm:pt>
    <dgm:pt modelId="{FB69FA10-E679-4057-BA3A-C989E96F849C}" type="pres">
      <dgm:prSet presAssocID="{6E5BB70F-5A03-482E-8110-6C552993FBCE}" presName="conn2-1" presStyleLbl="parChTrans1D3" presStyleIdx="5" presStyleCnt="8"/>
      <dgm:spPr/>
      <dgm:t>
        <a:bodyPr/>
        <a:lstStyle/>
        <a:p>
          <a:endParaRPr lang="es-ES"/>
        </a:p>
      </dgm:t>
    </dgm:pt>
    <dgm:pt modelId="{90BCBB30-DE30-4141-89AF-E4A433876622}" type="pres">
      <dgm:prSet presAssocID="{6E5BB70F-5A03-482E-8110-6C552993FBCE}" presName="connTx" presStyleLbl="parChTrans1D3" presStyleIdx="5" presStyleCnt="8"/>
      <dgm:spPr/>
      <dgm:t>
        <a:bodyPr/>
        <a:lstStyle/>
        <a:p>
          <a:endParaRPr lang="es-ES"/>
        </a:p>
      </dgm:t>
    </dgm:pt>
    <dgm:pt modelId="{AC5132A7-D267-4605-B297-74707A7CAEF9}" type="pres">
      <dgm:prSet presAssocID="{30994C6E-310F-4A16-9BA6-8621A7720435}" presName="root2" presStyleCnt="0"/>
      <dgm:spPr/>
    </dgm:pt>
    <dgm:pt modelId="{FDF1D46B-CBFC-44C3-AA29-5F8F0E98C16D}" type="pres">
      <dgm:prSet presAssocID="{30994C6E-310F-4A16-9BA6-8621A7720435}" presName="LevelTwoTextNode" presStyleLbl="node3" presStyleIdx="5" presStyleCnt="8" custScaleX="116938" custLinFactNeighborX="9065">
        <dgm:presLayoutVars>
          <dgm:chPref val="3"/>
        </dgm:presLayoutVars>
      </dgm:prSet>
      <dgm:spPr/>
      <dgm:t>
        <a:bodyPr/>
        <a:lstStyle/>
        <a:p>
          <a:endParaRPr lang="es-ES"/>
        </a:p>
      </dgm:t>
    </dgm:pt>
    <dgm:pt modelId="{9BFBBC73-7781-4F13-B773-50A945EBE5B0}" type="pres">
      <dgm:prSet presAssocID="{30994C6E-310F-4A16-9BA6-8621A7720435}" presName="level3hierChild" presStyleCnt="0"/>
      <dgm:spPr/>
    </dgm:pt>
    <dgm:pt modelId="{ECA632AD-AE4A-4DD6-81CB-12B2C879AF21}" type="pres">
      <dgm:prSet presAssocID="{07A8AEB4-4815-4535-A567-2FCF0876CFDF}" presName="conn2-1" presStyleLbl="parChTrans1D4" presStyleIdx="5" presStyleCnt="8"/>
      <dgm:spPr/>
      <dgm:t>
        <a:bodyPr/>
        <a:lstStyle/>
        <a:p>
          <a:endParaRPr lang="es-ES"/>
        </a:p>
      </dgm:t>
    </dgm:pt>
    <dgm:pt modelId="{49BB1AAA-698B-4578-8E95-DA97FEA479F2}" type="pres">
      <dgm:prSet presAssocID="{07A8AEB4-4815-4535-A567-2FCF0876CFDF}" presName="connTx" presStyleLbl="parChTrans1D4" presStyleIdx="5" presStyleCnt="8"/>
      <dgm:spPr/>
      <dgm:t>
        <a:bodyPr/>
        <a:lstStyle/>
        <a:p>
          <a:endParaRPr lang="es-ES"/>
        </a:p>
      </dgm:t>
    </dgm:pt>
    <dgm:pt modelId="{A4B7D4E2-BC4D-49AF-AE3E-110946BD9845}" type="pres">
      <dgm:prSet presAssocID="{991D0010-D03E-40D3-B435-5AB558AAF824}" presName="root2" presStyleCnt="0"/>
      <dgm:spPr/>
    </dgm:pt>
    <dgm:pt modelId="{CD890F58-4C86-4D38-8E76-FDEA975C81F3}" type="pres">
      <dgm:prSet presAssocID="{991D0010-D03E-40D3-B435-5AB558AAF824}" presName="LevelTwoTextNode" presStyleLbl="node4" presStyleIdx="5" presStyleCnt="8" custScaleX="360152" custLinFactNeighborX="27919">
        <dgm:presLayoutVars>
          <dgm:chPref val="3"/>
        </dgm:presLayoutVars>
      </dgm:prSet>
      <dgm:spPr/>
      <dgm:t>
        <a:bodyPr/>
        <a:lstStyle/>
        <a:p>
          <a:endParaRPr lang="es-ES"/>
        </a:p>
      </dgm:t>
    </dgm:pt>
    <dgm:pt modelId="{06EFE38A-CA5C-4293-8B8A-B42A4DCBD733}" type="pres">
      <dgm:prSet presAssocID="{991D0010-D03E-40D3-B435-5AB558AAF824}" presName="level3hierChild" presStyleCnt="0"/>
      <dgm:spPr/>
    </dgm:pt>
    <dgm:pt modelId="{A913EF0E-CCEE-4A96-891F-751A7DC83A49}" type="pres">
      <dgm:prSet presAssocID="{14A0D5F1-72F5-490F-977A-0FB440052F89}" presName="conn2-1" presStyleLbl="parChTrans1D3" presStyleIdx="6" presStyleCnt="8"/>
      <dgm:spPr/>
      <dgm:t>
        <a:bodyPr/>
        <a:lstStyle/>
        <a:p>
          <a:endParaRPr lang="es-ES"/>
        </a:p>
      </dgm:t>
    </dgm:pt>
    <dgm:pt modelId="{44812A87-2ADE-4F74-A28D-4887C254F23E}" type="pres">
      <dgm:prSet presAssocID="{14A0D5F1-72F5-490F-977A-0FB440052F89}" presName="connTx" presStyleLbl="parChTrans1D3" presStyleIdx="6" presStyleCnt="8"/>
      <dgm:spPr/>
      <dgm:t>
        <a:bodyPr/>
        <a:lstStyle/>
        <a:p>
          <a:endParaRPr lang="es-ES"/>
        </a:p>
      </dgm:t>
    </dgm:pt>
    <dgm:pt modelId="{023F5433-EBF1-4F80-A556-1C055BF8D018}" type="pres">
      <dgm:prSet presAssocID="{3F4A7425-7267-4560-91C6-D75D28B0A165}" presName="root2" presStyleCnt="0"/>
      <dgm:spPr/>
    </dgm:pt>
    <dgm:pt modelId="{D15A0123-3075-4C44-BC85-E47E95F72C34}" type="pres">
      <dgm:prSet presAssocID="{3F4A7425-7267-4560-91C6-D75D28B0A165}" presName="LevelTwoTextNode" presStyleLbl="node3" presStyleIdx="6" presStyleCnt="8" custScaleX="116938" custLinFactNeighborX="9065">
        <dgm:presLayoutVars>
          <dgm:chPref val="3"/>
        </dgm:presLayoutVars>
      </dgm:prSet>
      <dgm:spPr/>
      <dgm:t>
        <a:bodyPr/>
        <a:lstStyle/>
        <a:p>
          <a:endParaRPr lang="es-AR"/>
        </a:p>
      </dgm:t>
    </dgm:pt>
    <dgm:pt modelId="{4BEF235D-7D62-4363-B861-AFA5BC73DA97}" type="pres">
      <dgm:prSet presAssocID="{3F4A7425-7267-4560-91C6-D75D28B0A165}" presName="level3hierChild" presStyleCnt="0"/>
      <dgm:spPr/>
    </dgm:pt>
    <dgm:pt modelId="{0E0E37E9-DE5A-4070-A703-D00503B32C14}" type="pres">
      <dgm:prSet presAssocID="{A4F46124-29A2-4AA6-B6AB-208D03D856AA}" presName="conn2-1" presStyleLbl="parChTrans1D4" presStyleIdx="6" presStyleCnt="8"/>
      <dgm:spPr/>
      <dgm:t>
        <a:bodyPr/>
        <a:lstStyle/>
        <a:p>
          <a:endParaRPr lang="es-ES"/>
        </a:p>
      </dgm:t>
    </dgm:pt>
    <dgm:pt modelId="{1127B7AA-C6C5-4FAF-BE1B-7B2F99999E2B}" type="pres">
      <dgm:prSet presAssocID="{A4F46124-29A2-4AA6-B6AB-208D03D856AA}" presName="connTx" presStyleLbl="parChTrans1D4" presStyleIdx="6" presStyleCnt="8"/>
      <dgm:spPr/>
      <dgm:t>
        <a:bodyPr/>
        <a:lstStyle/>
        <a:p>
          <a:endParaRPr lang="es-ES"/>
        </a:p>
      </dgm:t>
    </dgm:pt>
    <dgm:pt modelId="{8F42503E-A692-4120-BE12-2D5CC83F0B60}" type="pres">
      <dgm:prSet presAssocID="{CF99D709-0359-48E8-BBA0-749DED4CDCC9}" presName="root2" presStyleCnt="0"/>
      <dgm:spPr/>
    </dgm:pt>
    <dgm:pt modelId="{FD9D097C-B696-4868-A805-9AA7D13E120F}" type="pres">
      <dgm:prSet presAssocID="{CF99D709-0359-48E8-BBA0-749DED4CDCC9}" presName="LevelTwoTextNode" presStyleLbl="node4" presStyleIdx="6" presStyleCnt="8" custScaleX="360152" custLinFactNeighborX="27919">
        <dgm:presLayoutVars>
          <dgm:chPref val="3"/>
        </dgm:presLayoutVars>
      </dgm:prSet>
      <dgm:spPr/>
      <dgm:t>
        <a:bodyPr/>
        <a:lstStyle/>
        <a:p>
          <a:endParaRPr lang="es-ES"/>
        </a:p>
      </dgm:t>
    </dgm:pt>
    <dgm:pt modelId="{2B664259-B340-49A2-B4E0-49E8D34F6E89}" type="pres">
      <dgm:prSet presAssocID="{CF99D709-0359-48E8-BBA0-749DED4CDCC9}" presName="level3hierChild" presStyleCnt="0"/>
      <dgm:spPr/>
    </dgm:pt>
    <dgm:pt modelId="{369406DF-F050-4F60-BFB2-ABB289D1F031}" type="pres">
      <dgm:prSet presAssocID="{ABB68BAB-F623-4AB7-826B-E8527A28B2F0}" presName="conn2-1" presStyleLbl="parChTrans1D3" presStyleIdx="7" presStyleCnt="8"/>
      <dgm:spPr/>
      <dgm:t>
        <a:bodyPr/>
        <a:lstStyle/>
        <a:p>
          <a:endParaRPr lang="es-ES"/>
        </a:p>
      </dgm:t>
    </dgm:pt>
    <dgm:pt modelId="{080F3C25-ACA5-4B19-AB16-716CACD4F4E1}" type="pres">
      <dgm:prSet presAssocID="{ABB68BAB-F623-4AB7-826B-E8527A28B2F0}" presName="connTx" presStyleLbl="parChTrans1D3" presStyleIdx="7" presStyleCnt="8"/>
      <dgm:spPr/>
      <dgm:t>
        <a:bodyPr/>
        <a:lstStyle/>
        <a:p>
          <a:endParaRPr lang="es-ES"/>
        </a:p>
      </dgm:t>
    </dgm:pt>
    <dgm:pt modelId="{5846CD20-D4F1-407B-ADB2-B7A4F5195339}" type="pres">
      <dgm:prSet presAssocID="{1FB11815-AF42-48A4-998D-FA3C43977699}" presName="root2" presStyleCnt="0"/>
      <dgm:spPr/>
    </dgm:pt>
    <dgm:pt modelId="{381E9103-C1C7-4663-BEDE-E9E074E82A5A}" type="pres">
      <dgm:prSet presAssocID="{1FB11815-AF42-48A4-998D-FA3C43977699}" presName="LevelTwoTextNode" presStyleLbl="node3" presStyleIdx="7" presStyleCnt="8" custScaleX="116938" custLinFactNeighborX="9065">
        <dgm:presLayoutVars>
          <dgm:chPref val="3"/>
        </dgm:presLayoutVars>
      </dgm:prSet>
      <dgm:spPr/>
      <dgm:t>
        <a:bodyPr/>
        <a:lstStyle/>
        <a:p>
          <a:endParaRPr lang="es-ES"/>
        </a:p>
      </dgm:t>
    </dgm:pt>
    <dgm:pt modelId="{D4358031-2B21-4FE1-9989-63500FCDFB98}" type="pres">
      <dgm:prSet presAssocID="{1FB11815-AF42-48A4-998D-FA3C43977699}" presName="level3hierChild" presStyleCnt="0"/>
      <dgm:spPr/>
    </dgm:pt>
    <dgm:pt modelId="{CB9F8DB9-0D94-4143-8CF7-538998451326}" type="pres">
      <dgm:prSet presAssocID="{02145435-123F-4228-8880-ED1C66DC8C1F}" presName="conn2-1" presStyleLbl="parChTrans1D4" presStyleIdx="7" presStyleCnt="8"/>
      <dgm:spPr/>
      <dgm:t>
        <a:bodyPr/>
        <a:lstStyle/>
        <a:p>
          <a:endParaRPr lang="es-ES"/>
        </a:p>
      </dgm:t>
    </dgm:pt>
    <dgm:pt modelId="{4CE3E651-75D8-446C-8CA9-FA8513F6170E}" type="pres">
      <dgm:prSet presAssocID="{02145435-123F-4228-8880-ED1C66DC8C1F}" presName="connTx" presStyleLbl="parChTrans1D4" presStyleIdx="7" presStyleCnt="8"/>
      <dgm:spPr/>
      <dgm:t>
        <a:bodyPr/>
        <a:lstStyle/>
        <a:p>
          <a:endParaRPr lang="es-ES"/>
        </a:p>
      </dgm:t>
    </dgm:pt>
    <dgm:pt modelId="{CF4E2657-2406-461F-A481-1C13336FF498}" type="pres">
      <dgm:prSet presAssocID="{5FB90CE2-45AB-4009-882C-A25CD15E6875}" presName="root2" presStyleCnt="0"/>
      <dgm:spPr/>
    </dgm:pt>
    <dgm:pt modelId="{DACD25F6-7743-4FAD-8F2F-B3DD6BAB47B4}" type="pres">
      <dgm:prSet presAssocID="{5FB90CE2-45AB-4009-882C-A25CD15E6875}" presName="LevelTwoTextNode" presStyleLbl="node4" presStyleIdx="7" presStyleCnt="8" custScaleX="360152" custLinFactNeighborX="27919">
        <dgm:presLayoutVars>
          <dgm:chPref val="3"/>
        </dgm:presLayoutVars>
      </dgm:prSet>
      <dgm:spPr/>
      <dgm:t>
        <a:bodyPr/>
        <a:lstStyle/>
        <a:p>
          <a:endParaRPr lang="es-ES"/>
        </a:p>
      </dgm:t>
    </dgm:pt>
    <dgm:pt modelId="{55925298-1D60-4DF0-A087-51448535F593}" type="pres">
      <dgm:prSet presAssocID="{5FB90CE2-45AB-4009-882C-A25CD15E6875}" presName="level3hierChild" presStyleCnt="0"/>
      <dgm:spPr/>
    </dgm:pt>
  </dgm:ptLst>
  <dgm:cxnLst>
    <dgm:cxn modelId="{D759E59E-E95A-4AD5-B4C6-7BA48921762C}" type="presOf" srcId="{30994C6E-310F-4A16-9BA6-8621A7720435}" destId="{FDF1D46B-CBFC-44C3-AA29-5F8F0E98C16D}" srcOrd="0" destOrd="0" presId="urn:microsoft.com/office/officeart/2005/8/layout/hierarchy2"/>
    <dgm:cxn modelId="{9218F467-76AF-4202-A131-43954470F676}" type="presOf" srcId="{ABB68BAB-F623-4AB7-826B-E8527A28B2F0}" destId="{080F3C25-ACA5-4B19-AB16-716CACD4F4E1}" srcOrd="1" destOrd="0" presId="urn:microsoft.com/office/officeart/2005/8/layout/hierarchy2"/>
    <dgm:cxn modelId="{CAD042A3-07D1-43B3-964D-AE2C25277C52}" srcId="{303FBB29-89E4-4A5E-8166-F43C6C4C0119}" destId="{6A824D6E-F703-449E-B1E7-AB6C7C755BE8}" srcOrd="0" destOrd="0" parTransId="{EAA2A0EB-9FD7-4A30-9631-20B6E8891EAB}" sibTransId="{A1315D9C-E240-498F-86EB-FDCDF8E9E3A9}"/>
    <dgm:cxn modelId="{7A3F13DB-5E25-450E-B843-8851157D23CF}" type="presOf" srcId="{4EBE31A0-B57E-41CE-8BE9-C0A7F1A7855E}" destId="{17CC2AAF-2F25-4A36-B92F-F75AE492210C}" srcOrd="1" destOrd="0" presId="urn:microsoft.com/office/officeart/2005/8/layout/hierarchy2"/>
    <dgm:cxn modelId="{79E59997-ED08-4402-B3E8-B92201664731}" type="presOf" srcId="{6A824D6E-F703-449E-B1E7-AB6C7C755BE8}" destId="{7007B7FC-45CB-474D-A721-EBDE66D9E537}" srcOrd="0" destOrd="0" presId="urn:microsoft.com/office/officeart/2005/8/layout/hierarchy2"/>
    <dgm:cxn modelId="{8A34EB4A-EB2A-4D77-955E-0C89A8591F9A}" type="presOf" srcId="{F38E23DC-6A13-40CE-99C2-E6CAA2CC96E7}" destId="{A37C302F-BE32-4BEB-BC9E-F042D3F3D59F}" srcOrd="0" destOrd="0" presId="urn:microsoft.com/office/officeart/2005/8/layout/hierarchy2"/>
    <dgm:cxn modelId="{B8F2A4DD-7A4A-4BF9-AF06-C91590D3C9C5}" type="presOf" srcId="{EAA2A0EB-9FD7-4A30-9631-20B6E8891EAB}" destId="{2DD96363-C6D5-4E31-AF17-019E6162CFEA}" srcOrd="0" destOrd="0" presId="urn:microsoft.com/office/officeart/2005/8/layout/hierarchy2"/>
    <dgm:cxn modelId="{725E64C5-5C7F-4981-99C2-FAB3B4653CF8}" type="presOf" srcId="{A1DAFFBE-833E-415A-A18D-1947DB31F34E}" destId="{594D7353-EAA5-4E3A-860B-1922FB95B45C}" srcOrd="0" destOrd="0" presId="urn:microsoft.com/office/officeart/2005/8/layout/hierarchy2"/>
    <dgm:cxn modelId="{53CAC401-B470-4139-A49C-441F3CC7CF8D}" type="presOf" srcId="{50F3E7C0-D1D4-474C-9214-CE472E5BB2B2}" destId="{BF4EA34E-21EC-4604-A7EF-429B1DFB3D0D}" srcOrd="0" destOrd="0" presId="urn:microsoft.com/office/officeart/2005/8/layout/hierarchy2"/>
    <dgm:cxn modelId="{9DB58666-8BEA-4044-9F04-D8A8F8B34592}" srcId="{303FBB29-89E4-4A5E-8166-F43C6C4C0119}" destId="{51D03EBE-27FE-44BF-81E8-6D8C88E45CD8}" srcOrd="1" destOrd="0" parTransId="{F4035E34-3034-4024-B62B-36167AD158D6}" sibTransId="{ED4F38AF-00AB-4B8C-8299-7A14605C700D}"/>
    <dgm:cxn modelId="{D0AB8C8F-A7DC-4F40-89E4-EF21189AFB3B}" srcId="{19E9E2BE-FD7D-455D-8F9B-6DF28FAD410C}" destId="{29990C85-9BBB-44AD-B5E8-251003877613}" srcOrd="0" destOrd="0" parTransId="{7930E85B-3600-485A-8A81-730CEFA011F3}" sibTransId="{0379F828-6C85-4A21-A95A-618803F39033}"/>
    <dgm:cxn modelId="{DC8ED9EB-A2A3-4B85-ABE9-6B779F270D58}" type="presOf" srcId="{A4F46124-29A2-4AA6-B6AB-208D03D856AA}" destId="{0E0E37E9-DE5A-4070-A703-D00503B32C14}" srcOrd="0" destOrd="0" presId="urn:microsoft.com/office/officeart/2005/8/layout/hierarchy2"/>
    <dgm:cxn modelId="{8013B7AF-C667-4256-BA28-7D7479AE2FFA}" type="presOf" srcId="{14A0D5F1-72F5-490F-977A-0FB440052F89}" destId="{A913EF0E-CCEE-4A96-891F-751A7DC83A49}" srcOrd="0" destOrd="0" presId="urn:microsoft.com/office/officeart/2005/8/layout/hierarchy2"/>
    <dgm:cxn modelId="{1FE9D27B-0F07-4877-B69E-CD17E0FABE7C}" type="presOf" srcId="{FA0E2898-0CCA-4FFA-AF90-46019C4D6D41}" destId="{3A5AAA8A-7894-4178-B0F8-DA7494B9A0B7}" srcOrd="1" destOrd="0" presId="urn:microsoft.com/office/officeart/2005/8/layout/hierarchy2"/>
    <dgm:cxn modelId="{051BA7C7-7D35-4C69-96C2-0F4BE730BE0A}" type="presOf" srcId="{5FB90CE2-45AB-4009-882C-A25CD15E6875}" destId="{DACD25F6-7743-4FAD-8F2F-B3DD6BAB47B4}" srcOrd="0" destOrd="0" presId="urn:microsoft.com/office/officeart/2005/8/layout/hierarchy2"/>
    <dgm:cxn modelId="{9B9DA729-EAD7-4ABC-9C8B-E429DE9BE29F}" type="presOf" srcId="{7930E85B-3600-485A-8A81-730CEFA011F3}" destId="{E7AA0A83-298D-4562-B27E-9A67BD19F495}" srcOrd="1" destOrd="0" presId="urn:microsoft.com/office/officeart/2005/8/layout/hierarchy2"/>
    <dgm:cxn modelId="{67A5AC44-624F-4B47-AD00-44F7E8137481}" type="presOf" srcId="{EC5BB4C1-62E5-43ED-BF0A-822B8E1F6D14}" destId="{4B2EC450-147B-4BD0-B9C8-CE23CE81E089}" srcOrd="0" destOrd="0" presId="urn:microsoft.com/office/officeart/2005/8/layout/hierarchy2"/>
    <dgm:cxn modelId="{F99067B6-7E77-473D-919D-5F1DD3A9CF9F}" type="presOf" srcId="{1FB11815-AF42-48A4-998D-FA3C43977699}" destId="{381E9103-C1C7-4663-BEDE-E9E074E82A5A}" srcOrd="0" destOrd="0" presId="urn:microsoft.com/office/officeart/2005/8/layout/hierarchy2"/>
    <dgm:cxn modelId="{464AD832-0C66-4EC9-9F4C-0A077E9F5626}" type="presOf" srcId="{4DCCB1B1-F12B-46A9-9013-0640BC245C00}" destId="{89C25AB9-CBFD-46F1-9487-BCC5F82404CA}" srcOrd="0" destOrd="0" presId="urn:microsoft.com/office/officeart/2005/8/layout/hierarchy2"/>
    <dgm:cxn modelId="{3C8ADD69-24FA-497F-B0AB-56B076B53A4D}" srcId="{6A824D6E-F703-449E-B1E7-AB6C7C755BE8}" destId="{EEDC2DCE-FAC3-455E-B663-AF20E405B257}" srcOrd="1" destOrd="0" parTransId="{4E1024F1-7CCC-41A9-94BD-E2955C01A455}" sibTransId="{A0CAAF86-C6F7-4845-A917-813B368CAEE6}"/>
    <dgm:cxn modelId="{3AA22CAB-3DDB-4342-A71A-806B9A1D0F1A}" type="presOf" srcId="{EEDC2DCE-FAC3-455E-B663-AF20E405B257}" destId="{2E711859-43D4-4F3A-AFE3-B6AF00461498}" srcOrd="0" destOrd="0" presId="urn:microsoft.com/office/officeart/2005/8/layout/hierarchy2"/>
    <dgm:cxn modelId="{224625A5-F9CE-4F43-97B2-782C6B0AC28D}" srcId="{51D03EBE-27FE-44BF-81E8-6D8C88E45CD8}" destId="{30994C6E-310F-4A16-9BA6-8621A7720435}" srcOrd="0" destOrd="0" parTransId="{6E5BB70F-5A03-482E-8110-6C552993FBCE}" sibTransId="{7D3B5FE9-0F35-4244-B3CB-3DD657FBF94B}"/>
    <dgm:cxn modelId="{4AA98E93-1647-483C-A1F1-3ED742F38726}" type="presOf" srcId="{E438218E-B479-4FA4-8A35-D2E7077AA3F0}" destId="{6915C35E-5861-465A-8F44-0F553D7FEEE8}" srcOrd="1" destOrd="0" presId="urn:microsoft.com/office/officeart/2005/8/layout/hierarchy2"/>
    <dgm:cxn modelId="{3348E6BB-1D17-4458-8CA4-04B54B5D319D}" type="presOf" srcId="{033C688B-FEC4-4B55-B975-069527650757}" destId="{3C2E0CAF-0576-4343-A6B2-42892F992D7D}" srcOrd="0" destOrd="0" presId="urn:microsoft.com/office/officeart/2005/8/layout/hierarchy2"/>
    <dgm:cxn modelId="{1312A34B-0AFD-4929-A99F-36E3C0E76F86}" type="presOf" srcId="{3F4A7425-7267-4560-91C6-D75D28B0A165}" destId="{D15A0123-3075-4C44-BC85-E47E95F72C34}" srcOrd="0" destOrd="0" presId="urn:microsoft.com/office/officeart/2005/8/layout/hierarchy2"/>
    <dgm:cxn modelId="{2FEAF5F9-82FE-4E3A-8338-C8847A5E53D4}" type="presOf" srcId="{303FBB29-89E4-4A5E-8166-F43C6C4C0119}" destId="{45140D31-4B6A-4BC8-86B5-06E97A2C7605}" srcOrd="0" destOrd="0" presId="urn:microsoft.com/office/officeart/2005/8/layout/hierarchy2"/>
    <dgm:cxn modelId="{68E8D253-E3A1-4619-AEE4-42B82D0F04BB}" type="presOf" srcId="{ABB68BAB-F623-4AB7-826B-E8527A28B2F0}" destId="{369406DF-F050-4F60-BFB2-ABB289D1F031}" srcOrd="0" destOrd="0" presId="urn:microsoft.com/office/officeart/2005/8/layout/hierarchy2"/>
    <dgm:cxn modelId="{18AF6DC8-FF97-4801-B756-6C19B46CBC01}" srcId="{F38E23DC-6A13-40CE-99C2-E6CAA2CC96E7}" destId="{2F7EED36-15FD-401C-8378-6CF21ECF8DDE}" srcOrd="0" destOrd="0" parTransId="{E438218E-B479-4FA4-8A35-D2E7077AA3F0}" sibTransId="{413C75B2-D02F-4425-9B4C-DB493740F81D}"/>
    <dgm:cxn modelId="{8BEAB9DF-9531-43DA-901C-9A0CE9D64AD3}" type="presOf" srcId="{F4035E34-3034-4024-B62B-36167AD158D6}" destId="{8E333019-0EFC-48E6-96A0-51B6D2B6439E}" srcOrd="0" destOrd="0" presId="urn:microsoft.com/office/officeart/2005/8/layout/hierarchy2"/>
    <dgm:cxn modelId="{510B9C20-DDCC-4D9F-8C24-DC6DC5307C21}" srcId="{6A824D6E-F703-449E-B1E7-AB6C7C755BE8}" destId="{F38E23DC-6A13-40CE-99C2-E6CAA2CC96E7}" srcOrd="3" destOrd="0" parTransId="{4C9D0071-F456-466E-9A59-1163B43352E4}" sibTransId="{3293CB2F-EA25-4A4F-8279-76CF4CC4FBE0}"/>
    <dgm:cxn modelId="{A18A395E-61F4-4719-8AB7-F1D7DC87D552}" type="presOf" srcId="{A4F46124-29A2-4AA6-B6AB-208D03D856AA}" destId="{1127B7AA-C6C5-4FAF-BE1B-7B2F99999E2B}" srcOrd="1" destOrd="0" presId="urn:microsoft.com/office/officeart/2005/8/layout/hierarchy2"/>
    <dgm:cxn modelId="{EA0142E4-8342-44C0-8D07-0A27CF7E2851}" type="presOf" srcId="{56D52CEF-8872-4491-9348-332408394AD3}" destId="{61464FD7-B061-4D23-B7EB-C0A823191CA2}" srcOrd="1" destOrd="0" presId="urn:microsoft.com/office/officeart/2005/8/layout/hierarchy2"/>
    <dgm:cxn modelId="{649CE718-A28B-4C29-8F7C-2CF485F9B4F3}" type="presOf" srcId="{F4035E34-3034-4024-B62B-36167AD158D6}" destId="{4DE12625-0359-4ECA-A4EC-09544038187A}" srcOrd="1" destOrd="0" presId="urn:microsoft.com/office/officeart/2005/8/layout/hierarchy2"/>
    <dgm:cxn modelId="{F1155AA7-422C-4C41-B90C-43CE4D77306D}" type="presOf" srcId="{7930E85B-3600-485A-8A81-730CEFA011F3}" destId="{7A4D8FF6-0944-431A-8FE2-FC1AD8AEDFF0}" srcOrd="0" destOrd="0" presId="urn:microsoft.com/office/officeart/2005/8/layout/hierarchy2"/>
    <dgm:cxn modelId="{4D6B1960-F14E-4F76-9E09-9E549F3B3EFF}" srcId="{50F3E7C0-D1D4-474C-9214-CE472E5BB2B2}" destId="{EC5BB4C1-62E5-43ED-BF0A-822B8E1F6D14}" srcOrd="0" destOrd="0" parTransId="{4EBE31A0-B57E-41CE-8BE9-C0A7F1A7855E}" sibTransId="{822D5ABF-2C35-4C1F-B53B-883556CB5303}"/>
    <dgm:cxn modelId="{6B03C005-81B3-4BEB-90F7-272C6D6D20FF}" srcId="{51D03EBE-27FE-44BF-81E8-6D8C88E45CD8}" destId="{1FB11815-AF42-48A4-998D-FA3C43977699}" srcOrd="2" destOrd="0" parTransId="{ABB68BAB-F623-4AB7-826B-E8527A28B2F0}" sibTransId="{7040A579-952E-452F-87E4-68D887EDF35F}"/>
    <dgm:cxn modelId="{73894BAF-7217-4E7E-AE61-49835E164090}" srcId="{1FB11815-AF42-48A4-998D-FA3C43977699}" destId="{5FB90CE2-45AB-4009-882C-A25CD15E6875}" srcOrd="0" destOrd="0" parTransId="{02145435-123F-4228-8880-ED1C66DC8C1F}" sibTransId="{582C635E-10D0-45D8-9870-DB8CA05E6607}"/>
    <dgm:cxn modelId="{213C531C-A23C-4EA7-925C-AE2C484BC820}" type="presOf" srcId="{EAA2A0EB-9FD7-4A30-9631-20B6E8891EAB}" destId="{D1A8843E-A309-4BA2-B4F9-1B1DE978347F}" srcOrd="1" destOrd="0" presId="urn:microsoft.com/office/officeart/2005/8/layout/hierarchy2"/>
    <dgm:cxn modelId="{ADC992C9-925A-4F76-AA16-623B96566C31}" type="presOf" srcId="{E438218E-B479-4FA4-8A35-D2E7077AA3F0}" destId="{4548CA83-461B-4533-A08D-8FA3D1E8A3F8}" srcOrd="0" destOrd="0" presId="urn:microsoft.com/office/officeart/2005/8/layout/hierarchy2"/>
    <dgm:cxn modelId="{6C7961A5-FE61-4C18-B7EB-AF38475B097A}" type="presOf" srcId="{51D03EBE-27FE-44BF-81E8-6D8C88E45CD8}" destId="{F4B9E41B-0A51-41E7-ACDE-D1D84F12D147}" srcOrd="0" destOrd="0" presId="urn:microsoft.com/office/officeart/2005/8/layout/hierarchy2"/>
    <dgm:cxn modelId="{1F7E3D57-6AC3-407A-94BD-65EBB02F25E0}" srcId="{6A824D6E-F703-449E-B1E7-AB6C7C755BE8}" destId="{50F3E7C0-D1D4-474C-9214-CE472E5BB2B2}" srcOrd="2" destOrd="0" parTransId="{21EAB5B9-ECC9-4990-8C2D-0A128577FE1B}" sibTransId="{E2B4898B-D2FE-42F4-91C1-F5EFB8FFFFCE}"/>
    <dgm:cxn modelId="{8FF3E892-5268-426F-83D2-4A46A8ED3142}" type="presOf" srcId="{4C9D0071-F456-466E-9A59-1163B43352E4}" destId="{68EFE4CD-E7BC-4E32-8073-5A2788314C18}" srcOrd="1" destOrd="0" presId="urn:microsoft.com/office/officeart/2005/8/layout/hierarchy2"/>
    <dgm:cxn modelId="{A018A8E2-494E-4E93-8C51-0B673D4EFF82}" type="presOf" srcId="{21EAB5B9-ECC9-4990-8C2D-0A128577FE1B}" destId="{8CD9AE68-80A3-4F8B-96BB-5D742E6AC9DE}" srcOrd="0" destOrd="0" presId="urn:microsoft.com/office/officeart/2005/8/layout/hierarchy2"/>
    <dgm:cxn modelId="{1F807B6D-24BC-4D7D-93BD-CCEE17527242}" type="presOf" srcId="{6E5BB70F-5A03-482E-8110-6C552993FBCE}" destId="{FB69FA10-E679-4057-BA3A-C989E96F849C}" srcOrd="0" destOrd="0" presId="urn:microsoft.com/office/officeart/2005/8/layout/hierarchy2"/>
    <dgm:cxn modelId="{493ABD23-ECEF-4332-9686-FEB38F766149}" type="presOf" srcId="{14A0D5F1-72F5-490F-977A-0FB440052F89}" destId="{44812A87-2ADE-4F74-A28D-4887C254F23E}" srcOrd="1" destOrd="0" presId="urn:microsoft.com/office/officeart/2005/8/layout/hierarchy2"/>
    <dgm:cxn modelId="{1A46FFD6-41E8-4E4C-B2EB-48A9DBE0ED1E}" type="presOf" srcId="{56D52CEF-8872-4491-9348-332408394AD3}" destId="{D3587D92-1ABE-414C-AC9C-59BCC3C284F9}" srcOrd="0" destOrd="0" presId="urn:microsoft.com/office/officeart/2005/8/layout/hierarchy2"/>
    <dgm:cxn modelId="{19F3D2D6-7C37-42B5-9F8E-AF85060EEA71}" type="presOf" srcId="{C3ED6D4A-D941-495C-8E55-2162125B5C3D}" destId="{4E16DC0A-B45D-462E-A8CF-87431785CD8C}" srcOrd="0" destOrd="0" presId="urn:microsoft.com/office/officeart/2005/8/layout/hierarchy2"/>
    <dgm:cxn modelId="{B1ED6373-58F7-4D21-B5D8-689D742371E8}" type="presOf" srcId="{2F7EED36-15FD-401C-8378-6CF21ECF8DDE}" destId="{22E54C7B-40B0-44CE-B228-73EF47675A68}" srcOrd="0" destOrd="0" presId="urn:microsoft.com/office/officeart/2005/8/layout/hierarchy2"/>
    <dgm:cxn modelId="{72CEC186-80BD-4B3F-9916-8E69CCC7B2D7}" type="presOf" srcId="{991D0010-D03E-40D3-B435-5AB558AAF824}" destId="{CD890F58-4C86-4D38-8E76-FDEA975C81F3}" srcOrd="0" destOrd="0" presId="urn:microsoft.com/office/officeart/2005/8/layout/hierarchy2"/>
    <dgm:cxn modelId="{FCE67215-8C5F-4F78-8254-7ED45CB1BB4A}" srcId="{6A824D6E-F703-449E-B1E7-AB6C7C755BE8}" destId="{033C688B-FEC4-4B55-B975-069527650757}" srcOrd="4" destOrd="0" parTransId="{A1DAFFBE-833E-415A-A18D-1947DB31F34E}" sibTransId="{7CFDB9E0-4A8C-4C84-86E7-1D47450AB7DE}"/>
    <dgm:cxn modelId="{597317E3-D1D5-4F04-9193-AD250DE5E19A}" type="presOf" srcId="{A1DAFFBE-833E-415A-A18D-1947DB31F34E}" destId="{1214D119-9FBB-4206-82B4-29FD9575B1EC}" srcOrd="1" destOrd="0" presId="urn:microsoft.com/office/officeart/2005/8/layout/hierarchy2"/>
    <dgm:cxn modelId="{28AFCCA0-4B54-4E6D-A6E2-1DADA335BC92}" type="presOf" srcId="{07A8AEB4-4815-4535-A567-2FCF0876CFDF}" destId="{ECA632AD-AE4A-4DD6-81CB-12B2C879AF21}" srcOrd="0" destOrd="0" presId="urn:microsoft.com/office/officeart/2005/8/layout/hierarchy2"/>
    <dgm:cxn modelId="{3A0FD880-6DD4-4A21-B39C-06A0EC3C8EAB}" type="presOf" srcId="{02145435-123F-4228-8880-ED1C66DC8C1F}" destId="{4CE3E651-75D8-446C-8CA9-FA8513F6170E}" srcOrd="1" destOrd="0" presId="urn:microsoft.com/office/officeart/2005/8/layout/hierarchy2"/>
    <dgm:cxn modelId="{AC6776DF-FEC5-4F48-9972-C5E9357FE7E5}" srcId="{51D03EBE-27FE-44BF-81E8-6D8C88E45CD8}" destId="{3F4A7425-7267-4560-91C6-D75D28B0A165}" srcOrd="1" destOrd="0" parTransId="{14A0D5F1-72F5-490F-977A-0FB440052F89}" sibTransId="{81B5512A-C768-4F23-9197-E0880CFEB84E}"/>
    <dgm:cxn modelId="{77D95C34-CEDE-41FF-8DB8-B1AF70C9469E}" srcId="{30994C6E-310F-4A16-9BA6-8621A7720435}" destId="{991D0010-D03E-40D3-B435-5AB558AAF824}" srcOrd="0" destOrd="0" parTransId="{07A8AEB4-4815-4535-A567-2FCF0876CFDF}" sibTransId="{F062EA3E-A9B7-4010-B132-C18B50A59F8E}"/>
    <dgm:cxn modelId="{FF2A6E63-7649-4BDA-8E1B-A73AEB76C836}" type="presOf" srcId="{02145435-123F-4228-8880-ED1C66DC8C1F}" destId="{CB9F8DB9-0D94-4143-8CF7-538998451326}" srcOrd="0" destOrd="0" presId="urn:microsoft.com/office/officeart/2005/8/layout/hierarchy2"/>
    <dgm:cxn modelId="{4D0E4025-E899-47FA-B057-458AE837F20D}" srcId="{6A824D6E-F703-449E-B1E7-AB6C7C755BE8}" destId="{19E9E2BE-FD7D-455D-8F9B-6DF28FAD410C}" srcOrd="0" destOrd="0" parTransId="{56D52CEF-8872-4491-9348-332408394AD3}" sibTransId="{F4C44D3E-B8D9-4187-B1C8-D830C284F45A}"/>
    <dgm:cxn modelId="{A941C39E-62D6-417C-9BCB-DFBF1D80D035}" srcId="{033C688B-FEC4-4B55-B975-069527650757}" destId="{4DCCB1B1-F12B-46A9-9013-0640BC245C00}" srcOrd="0" destOrd="0" parTransId="{FA0E2898-0CCA-4FFA-AF90-46019C4D6D41}" sibTransId="{CED4CADB-ED07-4DE6-B96F-C98D4502FAB1}"/>
    <dgm:cxn modelId="{9E2F9A4F-730C-4085-B2F2-9C93270A4E38}" type="presOf" srcId="{FA0E2898-0CCA-4FFA-AF90-46019C4D6D41}" destId="{AEA99E7D-3371-4A88-834B-D2FC0A3911C2}" srcOrd="0" destOrd="0" presId="urn:microsoft.com/office/officeart/2005/8/layout/hierarchy2"/>
    <dgm:cxn modelId="{366DA07C-6B96-4B3A-B315-E7F9E880481A}" type="presOf" srcId="{19E9E2BE-FD7D-455D-8F9B-6DF28FAD410C}" destId="{C8632F8A-57BA-40BC-9DEE-D5915E07EC90}" srcOrd="0" destOrd="0" presId="urn:microsoft.com/office/officeart/2005/8/layout/hierarchy2"/>
    <dgm:cxn modelId="{B200A7CC-C7B0-4E81-A1F9-A1F2D3C9BFBB}" type="presOf" srcId="{21EAB5B9-ECC9-4990-8C2D-0A128577FE1B}" destId="{C1A9EC53-8360-428B-BF9B-6882217266CC}" srcOrd="1" destOrd="0" presId="urn:microsoft.com/office/officeart/2005/8/layout/hierarchy2"/>
    <dgm:cxn modelId="{5E5582F8-3F8B-48D3-A741-7AFFDEC8DBD3}" srcId="{EEDC2DCE-FAC3-455E-B663-AF20E405B257}" destId="{DBF17B26-5476-4DA3-9F91-902706BF1872}" srcOrd="0" destOrd="0" parTransId="{C3ED6D4A-D941-495C-8E55-2162125B5C3D}" sibTransId="{FBA5B814-D887-4918-85E1-68B30DE78915}"/>
    <dgm:cxn modelId="{FC68E907-C6E1-4DA0-BCFA-A04874A97CF0}" type="presOf" srcId="{07A8AEB4-4815-4535-A567-2FCF0876CFDF}" destId="{49BB1AAA-698B-4578-8E95-DA97FEA479F2}" srcOrd="1" destOrd="0" presId="urn:microsoft.com/office/officeart/2005/8/layout/hierarchy2"/>
    <dgm:cxn modelId="{BCBD275D-1DBE-4CD9-ABF1-8E3E9C575507}" srcId="{3F4A7425-7267-4560-91C6-D75D28B0A165}" destId="{CF99D709-0359-48E8-BBA0-749DED4CDCC9}" srcOrd="0" destOrd="0" parTransId="{A4F46124-29A2-4AA6-B6AB-208D03D856AA}" sibTransId="{85CC213A-BF19-46A8-A9E7-312AF774D5E7}"/>
    <dgm:cxn modelId="{5C74A177-93CC-4263-8A7F-DD3ECDF56CCA}" srcId="{FBA7ED6E-8ACD-4B68-A493-41DE42F471B3}" destId="{303FBB29-89E4-4A5E-8166-F43C6C4C0119}" srcOrd="0" destOrd="0" parTransId="{B33D404F-0BEC-45F4-AD24-043C6B148301}" sibTransId="{440E2BA4-89AE-45C6-9E2C-94661049BAE8}"/>
    <dgm:cxn modelId="{DE50137B-B662-4115-B970-7D7B2EA81404}" type="presOf" srcId="{C3ED6D4A-D941-495C-8E55-2162125B5C3D}" destId="{A1F6CC70-95C9-4DB0-BACB-C2BB490E88D3}" srcOrd="1" destOrd="0" presId="urn:microsoft.com/office/officeart/2005/8/layout/hierarchy2"/>
    <dgm:cxn modelId="{AEC3D581-6C5D-4192-A241-A36C866E6543}" type="presOf" srcId="{4E1024F1-7CCC-41A9-94BD-E2955C01A455}" destId="{13B15303-F4C6-4971-B33D-0A7C06D53C7B}" srcOrd="1" destOrd="0" presId="urn:microsoft.com/office/officeart/2005/8/layout/hierarchy2"/>
    <dgm:cxn modelId="{9AF696D1-B2F9-4282-A9B9-914FE8ABA8AA}" type="presOf" srcId="{6E5BB70F-5A03-482E-8110-6C552993FBCE}" destId="{90BCBB30-DE30-4141-89AF-E4A433876622}" srcOrd="1" destOrd="0" presId="urn:microsoft.com/office/officeart/2005/8/layout/hierarchy2"/>
    <dgm:cxn modelId="{D357C310-6997-48BD-9FF1-37448E3DA072}" type="presOf" srcId="{4EBE31A0-B57E-41CE-8BE9-C0A7F1A7855E}" destId="{E417A5A0-3FC3-4BE2-8219-78E8A1787106}" srcOrd="0" destOrd="0" presId="urn:microsoft.com/office/officeart/2005/8/layout/hierarchy2"/>
    <dgm:cxn modelId="{8BBA3745-F69B-481B-B181-E00216F6FE3D}" type="presOf" srcId="{29990C85-9BBB-44AD-B5E8-251003877613}" destId="{D681AF97-4C83-4A61-B933-1AACC5F0B9FD}" srcOrd="0" destOrd="0" presId="urn:microsoft.com/office/officeart/2005/8/layout/hierarchy2"/>
    <dgm:cxn modelId="{3B66D46D-CC1A-4827-BEEE-A1F2C136A811}" type="presOf" srcId="{DBF17B26-5476-4DA3-9F91-902706BF1872}" destId="{ADBA6C17-04FC-4D80-A55F-EC61ACC14A13}" srcOrd="0" destOrd="0" presId="urn:microsoft.com/office/officeart/2005/8/layout/hierarchy2"/>
    <dgm:cxn modelId="{467ACE08-1D5B-49BD-966D-FE4CC2BC9E17}" type="presOf" srcId="{4C9D0071-F456-466E-9A59-1163B43352E4}" destId="{F1B92E12-5CBD-4993-AB07-FB2A42532711}" srcOrd="0" destOrd="0" presId="urn:microsoft.com/office/officeart/2005/8/layout/hierarchy2"/>
    <dgm:cxn modelId="{70128A7F-3E7F-43BA-9069-6ACADD2A46BD}" type="presOf" srcId="{CF99D709-0359-48E8-BBA0-749DED4CDCC9}" destId="{FD9D097C-B696-4868-A805-9AA7D13E120F}" srcOrd="0" destOrd="0" presId="urn:microsoft.com/office/officeart/2005/8/layout/hierarchy2"/>
    <dgm:cxn modelId="{3445689C-EE98-485F-9417-AC09D7E94516}" type="presOf" srcId="{FBA7ED6E-8ACD-4B68-A493-41DE42F471B3}" destId="{B50EEFAF-6266-4910-8AF5-F47F85C7E780}" srcOrd="0" destOrd="0" presId="urn:microsoft.com/office/officeart/2005/8/layout/hierarchy2"/>
    <dgm:cxn modelId="{0E8B59C4-9C94-4E91-9A14-25AFBF737218}" type="presOf" srcId="{4E1024F1-7CCC-41A9-94BD-E2955C01A455}" destId="{76FBCE81-3DCA-4AF3-897C-5E4760A751B5}" srcOrd="0" destOrd="0" presId="urn:microsoft.com/office/officeart/2005/8/layout/hierarchy2"/>
    <dgm:cxn modelId="{49B35F8A-7196-4416-A791-E02EEF6A7722}" type="presParOf" srcId="{B50EEFAF-6266-4910-8AF5-F47F85C7E780}" destId="{2ACE402D-6B81-4741-981F-1D31D5C3122C}" srcOrd="0" destOrd="0" presId="urn:microsoft.com/office/officeart/2005/8/layout/hierarchy2"/>
    <dgm:cxn modelId="{46394E75-49E8-4848-9255-56282E5544D8}" type="presParOf" srcId="{2ACE402D-6B81-4741-981F-1D31D5C3122C}" destId="{45140D31-4B6A-4BC8-86B5-06E97A2C7605}" srcOrd="0" destOrd="0" presId="urn:microsoft.com/office/officeart/2005/8/layout/hierarchy2"/>
    <dgm:cxn modelId="{8C06A7F6-CBCA-41E5-9B96-A01965AEB703}" type="presParOf" srcId="{2ACE402D-6B81-4741-981F-1D31D5C3122C}" destId="{1A68274D-CBB1-4DBE-BAE1-4E38D184CBBE}" srcOrd="1" destOrd="0" presId="urn:microsoft.com/office/officeart/2005/8/layout/hierarchy2"/>
    <dgm:cxn modelId="{D7501637-5B6A-484E-AA92-E10B72A26E27}" type="presParOf" srcId="{1A68274D-CBB1-4DBE-BAE1-4E38D184CBBE}" destId="{2DD96363-C6D5-4E31-AF17-019E6162CFEA}" srcOrd="0" destOrd="0" presId="urn:microsoft.com/office/officeart/2005/8/layout/hierarchy2"/>
    <dgm:cxn modelId="{F7B40F53-63C7-4FCB-A3BC-6CB32FFF2C84}" type="presParOf" srcId="{2DD96363-C6D5-4E31-AF17-019E6162CFEA}" destId="{D1A8843E-A309-4BA2-B4F9-1B1DE978347F}" srcOrd="0" destOrd="0" presId="urn:microsoft.com/office/officeart/2005/8/layout/hierarchy2"/>
    <dgm:cxn modelId="{CEFBCC4D-03F2-4F79-9F2C-8D48E504EA3E}" type="presParOf" srcId="{1A68274D-CBB1-4DBE-BAE1-4E38D184CBBE}" destId="{ABB7B3B8-4FEB-4A13-B5C1-9BC36E273B54}" srcOrd="1" destOrd="0" presId="urn:microsoft.com/office/officeart/2005/8/layout/hierarchy2"/>
    <dgm:cxn modelId="{F0CE7628-1DBB-4E1B-9200-2E96E889E409}" type="presParOf" srcId="{ABB7B3B8-4FEB-4A13-B5C1-9BC36E273B54}" destId="{7007B7FC-45CB-474D-A721-EBDE66D9E537}" srcOrd="0" destOrd="0" presId="urn:microsoft.com/office/officeart/2005/8/layout/hierarchy2"/>
    <dgm:cxn modelId="{9E3D1413-FE0A-4EB1-A9BD-CBAEC99E172C}" type="presParOf" srcId="{ABB7B3B8-4FEB-4A13-B5C1-9BC36E273B54}" destId="{D77C3F98-F47D-4EAF-9A7E-9FB6BD20648A}" srcOrd="1" destOrd="0" presId="urn:microsoft.com/office/officeart/2005/8/layout/hierarchy2"/>
    <dgm:cxn modelId="{FDFCFE36-D3C6-4C34-8E20-47977C1BE7B9}" type="presParOf" srcId="{D77C3F98-F47D-4EAF-9A7E-9FB6BD20648A}" destId="{D3587D92-1ABE-414C-AC9C-59BCC3C284F9}" srcOrd="0" destOrd="0" presId="urn:microsoft.com/office/officeart/2005/8/layout/hierarchy2"/>
    <dgm:cxn modelId="{E2942BB6-4711-40B5-9B43-8883714D1A04}" type="presParOf" srcId="{D3587D92-1ABE-414C-AC9C-59BCC3C284F9}" destId="{61464FD7-B061-4D23-B7EB-C0A823191CA2}" srcOrd="0" destOrd="0" presId="urn:microsoft.com/office/officeart/2005/8/layout/hierarchy2"/>
    <dgm:cxn modelId="{84355FC3-80AF-4741-9BF9-F0D68E2B445B}" type="presParOf" srcId="{D77C3F98-F47D-4EAF-9A7E-9FB6BD20648A}" destId="{5A5D3EAA-931E-486E-AC79-8A2320844DF1}" srcOrd="1" destOrd="0" presId="urn:microsoft.com/office/officeart/2005/8/layout/hierarchy2"/>
    <dgm:cxn modelId="{A34E8EC8-DDB0-45D6-941C-76BFB09D9FD2}" type="presParOf" srcId="{5A5D3EAA-931E-486E-AC79-8A2320844DF1}" destId="{C8632F8A-57BA-40BC-9DEE-D5915E07EC90}" srcOrd="0" destOrd="0" presId="urn:microsoft.com/office/officeart/2005/8/layout/hierarchy2"/>
    <dgm:cxn modelId="{73C9C125-3BFF-4B64-9445-7AFCBB156679}" type="presParOf" srcId="{5A5D3EAA-931E-486E-AC79-8A2320844DF1}" destId="{F23195C1-81AE-4FB4-AE57-23958FB9D765}" srcOrd="1" destOrd="0" presId="urn:microsoft.com/office/officeart/2005/8/layout/hierarchy2"/>
    <dgm:cxn modelId="{6EB62BC5-4539-4430-9467-C9B0F3FC8C0E}" type="presParOf" srcId="{F23195C1-81AE-4FB4-AE57-23958FB9D765}" destId="{7A4D8FF6-0944-431A-8FE2-FC1AD8AEDFF0}" srcOrd="0" destOrd="0" presId="urn:microsoft.com/office/officeart/2005/8/layout/hierarchy2"/>
    <dgm:cxn modelId="{1E8DE1A6-A2D5-4A45-B516-3ED51492764E}" type="presParOf" srcId="{7A4D8FF6-0944-431A-8FE2-FC1AD8AEDFF0}" destId="{E7AA0A83-298D-4562-B27E-9A67BD19F495}" srcOrd="0" destOrd="0" presId="urn:microsoft.com/office/officeart/2005/8/layout/hierarchy2"/>
    <dgm:cxn modelId="{2F082398-FD8D-499B-BF48-F38A11F6C425}" type="presParOf" srcId="{F23195C1-81AE-4FB4-AE57-23958FB9D765}" destId="{5F52A8B5-8ABC-4772-8DA6-C71F3548659C}" srcOrd="1" destOrd="0" presId="urn:microsoft.com/office/officeart/2005/8/layout/hierarchy2"/>
    <dgm:cxn modelId="{7CC88815-F5BB-4A42-96AA-945FA38E7BED}" type="presParOf" srcId="{5F52A8B5-8ABC-4772-8DA6-C71F3548659C}" destId="{D681AF97-4C83-4A61-B933-1AACC5F0B9FD}" srcOrd="0" destOrd="0" presId="urn:microsoft.com/office/officeart/2005/8/layout/hierarchy2"/>
    <dgm:cxn modelId="{5A524C22-96FE-44C8-B000-26C16A5195DB}" type="presParOf" srcId="{5F52A8B5-8ABC-4772-8DA6-C71F3548659C}" destId="{BA20F64F-0E20-434E-B519-B0F3E8DA13CA}" srcOrd="1" destOrd="0" presId="urn:microsoft.com/office/officeart/2005/8/layout/hierarchy2"/>
    <dgm:cxn modelId="{7F0BEB5D-AA3A-4D0C-8F5B-481EFFA44DF6}" type="presParOf" srcId="{D77C3F98-F47D-4EAF-9A7E-9FB6BD20648A}" destId="{76FBCE81-3DCA-4AF3-897C-5E4760A751B5}" srcOrd="2" destOrd="0" presId="urn:microsoft.com/office/officeart/2005/8/layout/hierarchy2"/>
    <dgm:cxn modelId="{47417536-77DA-47D0-BE67-1DF6299E896D}" type="presParOf" srcId="{76FBCE81-3DCA-4AF3-897C-5E4760A751B5}" destId="{13B15303-F4C6-4971-B33D-0A7C06D53C7B}" srcOrd="0" destOrd="0" presId="urn:microsoft.com/office/officeart/2005/8/layout/hierarchy2"/>
    <dgm:cxn modelId="{8444A75F-A3BE-4318-A66C-88B3174D8854}" type="presParOf" srcId="{D77C3F98-F47D-4EAF-9A7E-9FB6BD20648A}" destId="{20CA7E51-E390-4D6E-9D15-14E9B56540D1}" srcOrd="3" destOrd="0" presId="urn:microsoft.com/office/officeart/2005/8/layout/hierarchy2"/>
    <dgm:cxn modelId="{B100237A-9F05-4FAA-96CC-10EC441AFC31}" type="presParOf" srcId="{20CA7E51-E390-4D6E-9D15-14E9B56540D1}" destId="{2E711859-43D4-4F3A-AFE3-B6AF00461498}" srcOrd="0" destOrd="0" presId="urn:microsoft.com/office/officeart/2005/8/layout/hierarchy2"/>
    <dgm:cxn modelId="{BAEC2D67-7DE9-4DC2-BB03-036F7394C03B}" type="presParOf" srcId="{20CA7E51-E390-4D6E-9D15-14E9B56540D1}" destId="{948E6E25-0680-45D9-BAF5-EF388395049B}" srcOrd="1" destOrd="0" presId="urn:microsoft.com/office/officeart/2005/8/layout/hierarchy2"/>
    <dgm:cxn modelId="{32647A7A-6654-4827-8889-B58D75D38923}" type="presParOf" srcId="{948E6E25-0680-45D9-BAF5-EF388395049B}" destId="{4E16DC0A-B45D-462E-A8CF-87431785CD8C}" srcOrd="0" destOrd="0" presId="urn:microsoft.com/office/officeart/2005/8/layout/hierarchy2"/>
    <dgm:cxn modelId="{625878B4-D8D3-4415-B723-1C0164A36410}" type="presParOf" srcId="{4E16DC0A-B45D-462E-A8CF-87431785CD8C}" destId="{A1F6CC70-95C9-4DB0-BACB-C2BB490E88D3}" srcOrd="0" destOrd="0" presId="urn:microsoft.com/office/officeart/2005/8/layout/hierarchy2"/>
    <dgm:cxn modelId="{95314ACA-2209-44FE-98D3-FD09BECDB135}" type="presParOf" srcId="{948E6E25-0680-45D9-BAF5-EF388395049B}" destId="{56105E65-1DA6-4B1C-97DA-A3194AB6925F}" srcOrd="1" destOrd="0" presId="urn:microsoft.com/office/officeart/2005/8/layout/hierarchy2"/>
    <dgm:cxn modelId="{6FD223A7-16B8-490E-9777-44FC5C37748C}" type="presParOf" srcId="{56105E65-1DA6-4B1C-97DA-A3194AB6925F}" destId="{ADBA6C17-04FC-4D80-A55F-EC61ACC14A13}" srcOrd="0" destOrd="0" presId="urn:microsoft.com/office/officeart/2005/8/layout/hierarchy2"/>
    <dgm:cxn modelId="{C77E3E13-F106-4D63-BF51-A1E82CABD881}" type="presParOf" srcId="{56105E65-1DA6-4B1C-97DA-A3194AB6925F}" destId="{0EEB60D6-A800-4E35-B387-75284A8BD0E3}" srcOrd="1" destOrd="0" presId="urn:microsoft.com/office/officeart/2005/8/layout/hierarchy2"/>
    <dgm:cxn modelId="{E5142AE4-04A4-4EC8-A765-031C91E77E22}" type="presParOf" srcId="{D77C3F98-F47D-4EAF-9A7E-9FB6BD20648A}" destId="{8CD9AE68-80A3-4F8B-96BB-5D742E6AC9DE}" srcOrd="4" destOrd="0" presId="urn:microsoft.com/office/officeart/2005/8/layout/hierarchy2"/>
    <dgm:cxn modelId="{1D5705E3-C399-4EE7-97FA-4BB94430EC49}" type="presParOf" srcId="{8CD9AE68-80A3-4F8B-96BB-5D742E6AC9DE}" destId="{C1A9EC53-8360-428B-BF9B-6882217266CC}" srcOrd="0" destOrd="0" presId="urn:microsoft.com/office/officeart/2005/8/layout/hierarchy2"/>
    <dgm:cxn modelId="{A993F5CB-E25B-4137-BDC0-0E12010D32B1}" type="presParOf" srcId="{D77C3F98-F47D-4EAF-9A7E-9FB6BD20648A}" destId="{66F52797-C1A3-425F-AF2A-24CD325A498C}" srcOrd="5" destOrd="0" presId="urn:microsoft.com/office/officeart/2005/8/layout/hierarchy2"/>
    <dgm:cxn modelId="{7F2E265E-BA9D-47C7-9215-33C0A80F3657}" type="presParOf" srcId="{66F52797-C1A3-425F-AF2A-24CD325A498C}" destId="{BF4EA34E-21EC-4604-A7EF-429B1DFB3D0D}" srcOrd="0" destOrd="0" presId="urn:microsoft.com/office/officeart/2005/8/layout/hierarchy2"/>
    <dgm:cxn modelId="{8BD2CA04-FCD4-46FE-B49B-AB989158D5CD}" type="presParOf" srcId="{66F52797-C1A3-425F-AF2A-24CD325A498C}" destId="{163DCC0B-797D-4DF1-81A8-CC7A68BB6831}" srcOrd="1" destOrd="0" presId="urn:microsoft.com/office/officeart/2005/8/layout/hierarchy2"/>
    <dgm:cxn modelId="{A0BEEB9B-04F5-4509-80EB-45D9E72AED77}" type="presParOf" srcId="{163DCC0B-797D-4DF1-81A8-CC7A68BB6831}" destId="{E417A5A0-3FC3-4BE2-8219-78E8A1787106}" srcOrd="0" destOrd="0" presId="urn:microsoft.com/office/officeart/2005/8/layout/hierarchy2"/>
    <dgm:cxn modelId="{98B21856-622E-4F1C-9317-43BF37C6874B}" type="presParOf" srcId="{E417A5A0-3FC3-4BE2-8219-78E8A1787106}" destId="{17CC2AAF-2F25-4A36-B92F-F75AE492210C}" srcOrd="0" destOrd="0" presId="urn:microsoft.com/office/officeart/2005/8/layout/hierarchy2"/>
    <dgm:cxn modelId="{3BFE6F39-AA94-480E-9D83-682B8FD43330}" type="presParOf" srcId="{163DCC0B-797D-4DF1-81A8-CC7A68BB6831}" destId="{A9D49DC5-E83D-4B06-9BD5-4D02A5D6466A}" srcOrd="1" destOrd="0" presId="urn:microsoft.com/office/officeart/2005/8/layout/hierarchy2"/>
    <dgm:cxn modelId="{93EA915B-551E-4034-897A-0B4B41D6ED4E}" type="presParOf" srcId="{A9D49DC5-E83D-4B06-9BD5-4D02A5D6466A}" destId="{4B2EC450-147B-4BD0-B9C8-CE23CE81E089}" srcOrd="0" destOrd="0" presId="urn:microsoft.com/office/officeart/2005/8/layout/hierarchy2"/>
    <dgm:cxn modelId="{CADFDD6B-20E4-4EA1-ABFD-6CE0E012DABB}" type="presParOf" srcId="{A9D49DC5-E83D-4B06-9BD5-4D02A5D6466A}" destId="{9EA43AE8-24C5-4DCF-8E60-1B8DE54F4749}" srcOrd="1" destOrd="0" presId="urn:microsoft.com/office/officeart/2005/8/layout/hierarchy2"/>
    <dgm:cxn modelId="{10BF735F-AE68-4120-BCCF-0F871DF3C9A2}" type="presParOf" srcId="{D77C3F98-F47D-4EAF-9A7E-9FB6BD20648A}" destId="{F1B92E12-5CBD-4993-AB07-FB2A42532711}" srcOrd="6" destOrd="0" presId="urn:microsoft.com/office/officeart/2005/8/layout/hierarchy2"/>
    <dgm:cxn modelId="{19FC6A15-C78A-487B-82C4-7C57443BB9A2}" type="presParOf" srcId="{F1B92E12-5CBD-4993-AB07-FB2A42532711}" destId="{68EFE4CD-E7BC-4E32-8073-5A2788314C18}" srcOrd="0" destOrd="0" presId="urn:microsoft.com/office/officeart/2005/8/layout/hierarchy2"/>
    <dgm:cxn modelId="{04CF610B-97D5-4C9D-B29E-772887B4195D}" type="presParOf" srcId="{D77C3F98-F47D-4EAF-9A7E-9FB6BD20648A}" destId="{180770C6-06D2-4144-8736-0DCACE5E0F64}" srcOrd="7" destOrd="0" presId="urn:microsoft.com/office/officeart/2005/8/layout/hierarchy2"/>
    <dgm:cxn modelId="{1404C9FA-EE5E-4F55-868F-CCC406D775FC}" type="presParOf" srcId="{180770C6-06D2-4144-8736-0DCACE5E0F64}" destId="{A37C302F-BE32-4BEB-BC9E-F042D3F3D59F}" srcOrd="0" destOrd="0" presId="urn:microsoft.com/office/officeart/2005/8/layout/hierarchy2"/>
    <dgm:cxn modelId="{559F0424-7A57-4792-8F03-9221FD9E3934}" type="presParOf" srcId="{180770C6-06D2-4144-8736-0DCACE5E0F64}" destId="{5B8E091F-3F9D-41A8-98B7-2BF0600807A7}" srcOrd="1" destOrd="0" presId="urn:microsoft.com/office/officeart/2005/8/layout/hierarchy2"/>
    <dgm:cxn modelId="{A68B2DD9-8C5E-4E97-A642-211B4B777E3E}" type="presParOf" srcId="{5B8E091F-3F9D-41A8-98B7-2BF0600807A7}" destId="{4548CA83-461B-4533-A08D-8FA3D1E8A3F8}" srcOrd="0" destOrd="0" presId="urn:microsoft.com/office/officeart/2005/8/layout/hierarchy2"/>
    <dgm:cxn modelId="{1F40AA70-1021-4401-874F-878E7051D74B}" type="presParOf" srcId="{4548CA83-461B-4533-A08D-8FA3D1E8A3F8}" destId="{6915C35E-5861-465A-8F44-0F553D7FEEE8}" srcOrd="0" destOrd="0" presId="urn:microsoft.com/office/officeart/2005/8/layout/hierarchy2"/>
    <dgm:cxn modelId="{FF52A275-1D8B-4EA9-9FEE-0A4E7B54F50F}" type="presParOf" srcId="{5B8E091F-3F9D-41A8-98B7-2BF0600807A7}" destId="{F7D2E0A5-8F12-4D89-9539-0D863AE552CB}" srcOrd="1" destOrd="0" presId="urn:microsoft.com/office/officeart/2005/8/layout/hierarchy2"/>
    <dgm:cxn modelId="{16A3290D-4FE1-42C2-8634-47F8D484EFB0}" type="presParOf" srcId="{F7D2E0A5-8F12-4D89-9539-0D863AE552CB}" destId="{22E54C7B-40B0-44CE-B228-73EF47675A68}" srcOrd="0" destOrd="0" presId="urn:microsoft.com/office/officeart/2005/8/layout/hierarchy2"/>
    <dgm:cxn modelId="{25025A84-6F4E-4529-B6EB-0159B372BEEA}" type="presParOf" srcId="{F7D2E0A5-8F12-4D89-9539-0D863AE552CB}" destId="{66FA880E-D518-41E0-A502-B67DC2D5668D}" srcOrd="1" destOrd="0" presId="urn:microsoft.com/office/officeart/2005/8/layout/hierarchy2"/>
    <dgm:cxn modelId="{6E08A435-916C-4D23-B333-703A3B560313}" type="presParOf" srcId="{D77C3F98-F47D-4EAF-9A7E-9FB6BD20648A}" destId="{594D7353-EAA5-4E3A-860B-1922FB95B45C}" srcOrd="8" destOrd="0" presId="urn:microsoft.com/office/officeart/2005/8/layout/hierarchy2"/>
    <dgm:cxn modelId="{A0888E4A-F674-4297-861B-E11F8CCD68C1}" type="presParOf" srcId="{594D7353-EAA5-4E3A-860B-1922FB95B45C}" destId="{1214D119-9FBB-4206-82B4-29FD9575B1EC}" srcOrd="0" destOrd="0" presId="urn:microsoft.com/office/officeart/2005/8/layout/hierarchy2"/>
    <dgm:cxn modelId="{04BDFB05-B842-4518-A516-FEDBDA531E75}" type="presParOf" srcId="{D77C3F98-F47D-4EAF-9A7E-9FB6BD20648A}" destId="{4BDBF938-ED4C-4CE8-B950-B00950229F9C}" srcOrd="9" destOrd="0" presId="urn:microsoft.com/office/officeart/2005/8/layout/hierarchy2"/>
    <dgm:cxn modelId="{765431C1-DB37-4490-AAC6-1E0946776DBC}" type="presParOf" srcId="{4BDBF938-ED4C-4CE8-B950-B00950229F9C}" destId="{3C2E0CAF-0576-4343-A6B2-42892F992D7D}" srcOrd="0" destOrd="0" presId="urn:microsoft.com/office/officeart/2005/8/layout/hierarchy2"/>
    <dgm:cxn modelId="{AFE71334-D9ED-42CC-85ED-4FB52581FD48}" type="presParOf" srcId="{4BDBF938-ED4C-4CE8-B950-B00950229F9C}" destId="{2E7FDAD5-43CD-4C4C-9409-A0C27AACC762}" srcOrd="1" destOrd="0" presId="urn:microsoft.com/office/officeart/2005/8/layout/hierarchy2"/>
    <dgm:cxn modelId="{DAEA6330-4E35-4D91-9524-F2708D47EAAF}" type="presParOf" srcId="{2E7FDAD5-43CD-4C4C-9409-A0C27AACC762}" destId="{AEA99E7D-3371-4A88-834B-D2FC0A3911C2}" srcOrd="0" destOrd="0" presId="urn:microsoft.com/office/officeart/2005/8/layout/hierarchy2"/>
    <dgm:cxn modelId="{739283AE-DF86-4A52-81FB-A38876FA2407}" type="presParOf" srcId="{AEA99E7D-3371-4A88-834B-D2FC0A3911C2}" destId="{3A5AAA8A-7894-4178-B0F8-DA7494B9A0B7}" srcOrd="0" destOrd="0" presId="urn:microsoft.com/office/officeart/2005/8/layout/hierarchy2"/>
    <dgm:cxn modelId="{E853A52D-10B4-4BFD-9636-BB4CB50D7D40}" type="presParOf" srcId="{2E7FDAD5-43CD-4C4C-9409-A0C27AACC762}" destId="{D9A7D0B0-1F38-4104-A117-DDA60543E787}" srcOrd="1" destOrd="0" presId="urn:microsoft.com/office/officeart/2005/8/layout/hierarchy2"/>
    <dgm:cxn modelId="{11A5E0B3-7DF0-48E4-894B-A8F4D1921541}" type="presParOf" srcId="{D9A7D0B0-1F38-4104-A117-DDA60543E787}" destId="{89C25AB9-CBFD-46F1-9487-BCC5F82404CA}" srcOrd="0" destOrd="0" presId="urn:microsoft.com/office/officeart/2005/8/layout/hierarchy2"/>
    <dgm:cxn modelId="{E3DED79A-B749-46F7-9488-817892AF2C35}" type="presParOf" srcId="{D9A7D0B0-1F38-4104-A117-DDA60543E787}" destId="{123DF474-67EA-4CCC-BEED-3E9E35C9E5C0}" srcOrd="1" destOrd="0" presId="urn:microsoft.com/office/officeart/2005/8/layout/hierarchy2"/>
    <dgm:cxn modelId="{66EC35C1-C09D-4970-B436-B7C1228290C8}" type="presParOf" srcId="{1A68274D-CBB1-4DBE-BAE1-4E38D184CBBE}" destId="{8E333019-0EFC-48E6-96A0-51B6D2B6439E}" srcOrd="2" destOrd="0" presId="urn:microsoft.com/office/officeart/2005/8/layout/hierarchy2"/>
    <dgm:cxn modelId="{93C18482-1F52-41DE-929D-9BF2B0E1FFC7}" type="presParOf" srcId="{8E333019-0EFC-48E6-96A0-51B6D2B6439E}" destId="{4DE12625-0359-4ECA-A4EC-09544038187A}" srcOrd="0" destOrd="0" presId="urn:microsoft.com/office/officeart/2005/8/layout/hierarchy2"/>
    <dgm:cxn modelId="{0EB76B76-D07C-44CB-A4CF-17BC0BE81FB4}" type="presParOf" srcId="{1A68274D-CBB1-4DBE-BAE1-4E38D184CBBE}" destId="{9659DA81-7685-46E3-8B8D-840E9E06952A}" srcOrd="3" destOrd="0" presId="urn:microsoft.com/office/officeart/2005/8/layout/hierarchy2"/>
    <dgm:cxn modelId="{FF61A4AE-8785-4F9C-8B99-8A9B54B4156C}" type="presParOf" srcId="{9659DA81-7685-46E3-8B8D-840E9E06952A}" destId="{F4B9E41B-0A51-41E7-ACDE-D1D84F12D147}" srcOrd="0" destOrd="0" presId="urn:microsoft.com/office/officeart/2005/8/layout/hierarchy2"/>
    <dgm:cxn modelId="{B639AB7B-DB60-465E-8E99-2D19D5B5C988}" type="presParOf" srcId="{9659DA81-7685-46E3-8B8D-840E9E06952A}" destId="{945970B4-D9FC-4478-8DD9-5F681FFA03FD}" srcOrd="1" destOrd="0" presId="urn:microsoft.com/office/officeart/2005/8/layout/hierarchy2"/>
    <dgm:cxn modelId="{68CB7532-5DF8-41A6-9456-DF97E2B8CAFF}" type="presParOf" srcId="{945970B4-D9FC-4478-8DD9-5F681FFA03FD}" destId="{FB69FA10-E679-4057-BA3A-C989E96F849C}" srcOrd="0" destOrd="0" presId="urn:microsoft.com/office/officeart/2005/8/layout/hierarchy2"/>
    <dgm:cxn modelId="{346AEB2F-669F-4957-9EA7-19901E4A5074}" type="presParOf" srcId="{FB69FA10-E679-4057-BA3A-C989E96F849C}" destId="{90BCBB30-DE30-4141-89AF-E4A433876622}" srcOrd="0" destOrd="0" presId="urn:microsoft.com/office/officeart/2005/8/layout/hierarchy2"/>
    <dgm:cxn modelId="{9BFB2557-6808-42F3-9691-88A557FABA3D}" type="presParOf" srcId="{945970B4-D9FC-4478-8DD9-5F681FFA03FD}" destId="{AC5132A7-D267-4605-B297-74707A7CAEF9}" srcOrd="1" destOrd="0" presId="urn:microsoft.com/office/officeart/2005/8/layout/hierarchy2"/>
    <dgm:cxn modelId="{F7AED013-1B5E-4572-9EAD-0CE62E6C2E1B}" type="presParOf" srcId="{AC5132A7-D267-4605-B297-74707A7CAEF9}" destId="{FDF1D46B-CBFC-44C3-AA29-5F8F0E98C16D}" srcOrd="0" destOrd="0" presId="urn:microsoft.com/office/officeart/2005/8/layout/hierarchy2"/>
    <dgm:cxn modelId="{CEB00C2F-BDFC-4970-BAC2-2D0DCB525552}" type="presParOf" srcId="{AC5132A7-D267-4605-B297-74707A7CAEF9}" destId="{9BFBBC73-7781-4F13-B773-50A945EBE5B0}" srcOrd="1" destOrd="0" presId="urn:microsoft.com/office/officeart/2005/8/layout/hierarchy2"/>
    <dgm:cxn modelId="{A8FB615A-B06C-42F7-8942-8232CD8E03D8}" type="presParOf" srcId="{9BFBBC73-7781-4F13-B773-50A945EBE5B0}" destId="{ECA632AD-AE4A-4DD6-81CB-12B2C879AF21}" srcOrd="0" destOrd="0" presId="urn:microsoft.com/office/officeart/2005/8/layout/hierarchy2"/>
    <dgm:cxn modelId="{589EBC0E-FABE-49C2-8761-2927A91AEBF4}" type="presParOf" srcId="{ECA632AD-AE4A-4DD6-81CB-12B2C879AF21}" destId="{49BB1AAA-698B-4578-8E95-DA97FEA479F2}" srcOrd="0" destOrd="0" presId="urn:microsoft.com/office/officeart/2005/8/layout/hierarchy2"/>
    <dgm:cxn modelId="{B2887FE3-AD92-4D14-BED0-A754A2C351F4}" type="presParOf" srcId="{9BFBBC73-7781-4F13-B773-50A945EBE5B0}" destId="{A4B7D4E2-BC4D-49AF-AE3E-110946BD9845}" srcOrd="1" destOrd="0" presId="urn:microsoft.com/office/officeart/2005/8/layout/hierarchy2"/>
    <dgm:cxn modelId="{E439F887-3191-4C6D-9B71-437798D07B7E}" type="presParOf" srcId="{A4B7D4E2-BC4D-49AF-AE3E-110946BD9845}" destId="{CD890F58-4C86-4D38-8E76-FDEA975C81F3}" srcOrd="0" destOrd="0" presId="urn:microsoft.com/office/officeart/2005/8/layout/hierarchy2"/>
    <dgm:cxn modelId="{5D5CAB01-9F60-4F4C-AADF-C4B5DC5E3B94}" type="presParOf" srcId="{A4B7D4E2-BC4D-49AF-AE3E-110946BD9845}" destId="{06EFE38A-CA5C-4293-8B8A-B42A4DCBD733}" srcOrd="1" destOrd="0" presId="urn:microsoft.com/office/officeart/2005/8/layout/hierarchy2"/>
    <dgm:cxn modelId="{7A5E81CA-C833-4DDE-9789-0B018466BB85}" type="presParOf" srcId="{945970B4-D9FC-4478-8DD9-5F681FFA03FD}" destId="{A913EF0E-CCEE-4A96-891F-751A7DC83A49}" srcOrd="2" destOrd="0" presId="urn:microsoft.com/office/officeart/2005/8/layout/hierarchy2"/>
    <dgm:cxn modelId="{44F1F122-81CD-48DF-9132-ECE5F99C49E8}" type="presParOf" srcId="{A913EF0E-CCEE-4A96-891F-751A7DC83A49}" destId="{44812A87-2ADE-4F74-A28D-4887C254F23E}" srcOrd="0" destOrd="0" presId="urn:microsoft.com/office/officeart/2005/8/layout/hierarchy2"/>
    <dgm:cxn modelId="{0D71C024-8926-42F4-85D8-4BCCBF6D70E4}" type="presParOf" srcId="{945970B4-D9FC-4478-8DD9-5F681FFA03FD}" destId="{023F5433-EBF1-4F80-A556-1C055BF8D018}" srcOrd="3" destOrd="0" presId="urn:microsoft.com/office/officeart/2005/8/layout/hierarchy2"/>
    <dgm:cxn modelId="{6BC8CAD1-0C63-48B1-A187-5FBDD3C325E2}" type="presParOf" srcId="{023F5433-EBF1-4F80-A556-1C055BF8D018}" destId="{D15A0123-3075-4C44-BC85-E47E95F72C34}" srcOrd="0" destOrd="0" presId="urn:microsoft.com/office/officeart/2005/8/layout/hierarchy2"/>
    <dgm:cxn modelId="{535813D7-18AB-4341-B86B-0D52146447F2}" type="presParOf" srcId="{023F5433-EBF1-4F80-A556-1C055BF8D018}" destId="{4BEF235D-7D62-4363-B861-AFA5BC73DA97}" srcOrd="1" destOrd="0" presId="urn:microsoft.com/office/officeart/2005/8/layout/hierarchy2"/>
    <dgm:cxn modelId="{78A3AF0E-1DB6-473D-9986-CC509D5CDF3D}" type="presParOf" srcId="{4BEF235D-7D62-4363-B861-AFA5BC73DA97}" destId="{0E0E37E9-DE5A-4070-A703-D00503B32C14}" srcOrd="0" destOrd="0" presId="urn:microsoft.com/office/officeart/2005/8/layout/hierarchy2"/>
    <dgm:cxn modelId="{BDA1058E-10FB-429A-A157-99D7645B28EC}" type="presParOf" srcId="{0E0E37E9-DE5A-4070-A703-D00503B32C14}" destId="{1127B7AA-C6C5-4FAF-BE1B-7B2F99999E2B}" srcOrd="0" destOrd="0" presId="urn:microsoft.com/office/officeart/2005/8/layout/hierarchy2"/>
    <dgm:cxn modelId="{06A8E96D-D5A8-452F-B96A-9F368E4F7D61}" type="presParOf" srcId="{4BEF235D-7D62-4363-B861-AFA5BC73DA97}" destId="{8F42503E-A692-4120-BE12-2D5CC83F0B60}" srcOrd="1" destOrd="0" presId="urn:microsoft.com/office/officeart/2005/8/layout/hierarchy2"/>
    <dgm:cxn modelId="{BD649006-18A6-4EC9-B631-5330C02CECFC}" type="presParOf" srcId="{8F42503E-A692-4120-BE12-2D5CC83F0B60}" destId="{FD9D097C-B696-4868-A805-9AA7D13E120F}" srcOrd="0" destOrd="0" presId="urn:microsoft.com/office/officeart/2005/8/layout/hierarchy2"/>
    <dgm:cxn modelId="{011F9FDB-421C-4BC3-91A5-FBCFC2EDD554}" type="presParOf" srcId="{8F42503E-A692-4120-BE12-2D5CC83F0B60}" destId="{2B664259-B340-49A2-B4E0-49E8D34F6E89}" srcOrd="1" destOrd="0" presId="urn:microsoft.com/office/officeart/2005/8/layout/hierarchy2"/>
    <dgm:cxn modelId="{BFE5DCE2-C602-411A-9A39-1C23F428A682}" type="presParOf" srcId="{945970B4-D9FC-4478-8DD9-5F681FFA03FD}" destId="{369406DF-F050-4F60-BFB2-ABB289D1F031}" srcOrd="4" destOrd="0" presId="urn:microsoft.com/office/officeart/2005/8/layout/hierarchy2"/>
    <dgm:cxn modelId="{84BCE677-1803-4B3E-82F7-B1537B195297}" type="presParOf" srcId="{369406DF-F050-4F60-BFB2-ABB289D1F031}" destId="{080F3C25-ACA5-4B19-AB16-716CACD4F4E1}" srcOrd="0" destOrd="0" presId="urn:microsoft.com/office/officeart/2005/8/layout/hierarchy2"/>
    <dgm:cxn modelId="{AB325511-646E-4F9F-A663-5139F7F3B6A3}" type="presParOf" srcId="{945970B4-D9FC-4478-8DD9-5F681FFA03FD}" destId="{5846CD20-D4F1-407B-ADB2-B7A4F5195339}" srcOrd="5" destOrd="0" presId="urn:microsoft.com/office/officeart/2005/8/layout/hierarchy2"/>
    <dgm:cxn modelId="{4183B9DC-EA1F-41D6-817A-01C517D58C35}" type="presParOf" srcId="{5846CD20-D4F1-407B-ADB2-B7A4F5195339}" destId="{381E9103-C1C7-4663-BEDE-E9E074E82A5A}" srcOrd="0" destOrd="0" presId="urn:microsoft.com/office/officeart/2005/8/layout/hierarchy2"/>
    <dgm:cxn modelId="{104D9603-092F-4918-AEEC-6FB821D996D5}" type="presParOf" srcId="{5846CD20-D4F1-407B-ADB2-B7A4F5195339}" destId="{D4358031-2B21-4FE1-9989-63500FCDFB98}" srcOrd="1" destOrd="0" presId="urn:microsoft.com/office/officeart/2005/8/layout/hierarchy2"/>
    <dgm:cxn modelId="{F7DAA62F-0734-4FA1-AEA9-55AB09CE96ED}" type="presParOf" srcId="{D4358031-2B21-4FE1-9989-63500FCDFB98}" destId="{CB9F8DB9-0D94-4143-8CF7-538998451326}" srcOrd="0" destOrd="0" presId="urn:microsoft.com/office/officeart/2005/8/layout/hierarchy2"/>
    <dgm:cxn modelId="{95F19048-E114-4BD9-A14C-0F95339AC060}" type="presParOf" srcId="{CB9F8DB9-0D94-4143-8CF7-538998451326}" destId="{4CE3E651-75D8-446C-8CA9-FA8513F6170E}" srcOrd="0" destOrd="0" presId="urn:microsoft.com/office/officeart/2005/8/layout/hierarchy2"/>
    <dgm:cxn modelId="{D9A90480-26E0-4732-A6CD-83963DE0D0ED}" type="presParOf" srcId="{D4358031-2B21-4FE1-9989-63500FCDFB98}" destId="{CF4E2657-2406-461F-A481-1C13336FF498}" srcOrd="1" destOrd="0" presId="urn:microsoft.com/office/officeart/2005/8/layout/hierarchy2"/>
    <dgm:cxn modelId="{BF311CC3-7539-4DFA-A664-3886DFA178EA}" type="presParOf" srcId="{CF4E2657-2406-461F-A481-1C13336FF498}" destId="{DACD25F6-7743-4FAD-8F2F-B3DD6BAB47B4}" srcOrd="0" destOrd="0" presId="urn:microsoft.com/office/officeart/2005/8/layout/hierarchy2"/>
    <dgm:cxn modelId="{F715BE77-63B0-42FA-941F-5339CED4BE95}" type="presParOf" srcId="{CF4E2657-2406-461F-A481-1C13336FF498}" destId="{55925298-1D60-4DF0-A087-51448535F593}" srcOrd="1" destOrd="0" presId="urn:microsoft.com/office/officeart/2005/8/layout/hierarchy2"/>
  </dgm:cxnLst>
  <dgm:bg>
    <a:solidFill>
      <a:schemeClr val="bg1"/>
    </a:solidFill>
  </dgm:bg>
  <dgm:whole/>
  <dgm:extLst>
    <a:ext uri="http://schemas.microsoft.com/office/drawing/2008/diagram">
      <dsp:dataModelExt xmlns:dsp="http://schemas.microsoft.com/office/drawing/2008/diagram" relId="rId6" minVer="http://schemas.openxmlformats.org/drawingml/2006/diagram"/>
    </a:ext>
  </dgm:extLst>
</dgm:dataModel>
</file>

<file path=ppt/diagrams/data9.xml><?xml version="1.0" encoding="utf-8"?>
<dgm:dataModel xmlns:dgm="http://schemas.openxmlformats.org/drawingml/2006/diagram" xmlns:a="http://schemas.openxmlformats.org/drawingml/2006/main">
  <dgm:ptLst>
    <dgm:pt modelId="{88242C10-DAF0-4F95-8F89-2850D1CBE4B7}" type="doc">
      <dgm:prSet loTypeId="urn:microsoft.com/office/officeart/2005/8/layout/cycle6" loCatId="cycle" qsTypeId="urn:microsoft.com/office/officeart/2005/8/quickstyle/3d3" qsCatId="3D" csTypeId="urn:microsoft.com/office/officeart/2005/8/colors/accent1_2" csCatId="accent1" phldr="1"/>
      <dgm:spPr/>
      <dgm:t>
        <a:bodyPr/>
        <a:lstStyle/>
        <a:p>
          <a:endParaRPr lang="es-AR"/>
        </a:p>
      </dgm:t>
    </dgm:pt>
    <dgm:pt modelId="{E71A63EE-4B91-4105-8BCD-B128F48D135B}">
      <dgm:prSet phldrT="[Texto]" custT="1"/>
      <dgm:spPr>
        <a:xfrm>
          <a:off x="4990760" y="861277"/>
          <a:ext cx="1231677" cy="800590"/>
        </a:xfrm>
        <a:solidFill>
          <a:schemeClr val="accent4"/>
        </a:solidFill>
        <a:ln>
          <a:noFill/>
        </a:ln>
        <a:effectLst>
          <a:outerShdw blurRad="40000" dist="23000" dir="5400000" rotWithShape="0">
            <a:srgbClr val="000000">
              <a:alpha val="35000"/>
            </a:srgbClr>
          </a:outerShdw>
        </a:effectLst>
        <a:scene3d>
          <a:camera prst="orthographicFront">
            <a:rot lat="0" lon="0" rev="0"/>
          </a:camera>
          <a:lightRig rig="contrasting" dir="t">
            <a:rot lat="0" lon="0" rev="1200000"/>
          </a:lightRig>
        </a:scene3d>
        <a:sp3d contourW="19050" prstMaterial="metal">
          <a:bevelT w="88900" h="203200"/>
          <a:bevelB w="165100" h="254000"/>
        </a:sp3d>
      </dgm:spPr>
      <dgm:t>
        <a:bodyPr/>
        <a:lstStyle/>
        <a:p>
          <a:r>
            <a:rPr lang="es-AR" sz="1400" b="1" dirty="0" smtClean="0">
              <a:solidFill>
                <a:schemeClr val="tx1"/>
              </a:solidFill>
              <a:effectLst/>
              <a:latin typeface="Calibri"/>
              <a:ea typeface="+mn-ea"/>
              <a:cs typeface="+mn-cs"/>
            </a:rPr>
            <a:t>Diario del estudiante</a:t>
          </a:r>
          <a:endParaRPr lang="es-AR" sz="1400" b="1" dirty="0">
            <a:solidFill>
              <a:schemeClr val="tx1"/>
            </a:solidFill>
            <a:effectLst/>
            <a:latin typeface="Calibri"/>
            <a:ea typeface="+mn-ea"/>
            <a:cs typeface="+mn-cs"/>
          </a:endParaRPr>
        </a:p>
      </dgm:t>
    </dgm:pt>
    <dgm:pt modelId="{742CF9E0-F79D-465F-86CC-A5FE220E6620}" type="parTrans" cxnId="{16628E9F-B720-49E2-AC78-ED916D53E318}">
      <dgm:prSet/>
      <dgm:spPr/>
      <dgm:t>
        <a:bodyPr/>
        <a:lstStyle/>
        <a:p>
          <a:endParaRPr lang="es-AR" sz="2000" b="1">
            <a:effectLst>
              <a:outerShdw blurRad="38100" dist="38100" dir="2700000" algn="tl">
                <a:srgbClr val="000000">
                  <a:alpha val="43137"/>
                </a:srgbClr>
              </a:outerShdw>
            </a:effectLst>
          </a:endParaRPr>
        </a:p>
      </dgm:t>
    </dgm:pt>
    <dgm:pt modelId="{BD4197AA-55B0-4B79-9334-B6396A2FCC8B}" type="sibTrans" cxnId="{16628E9F-B720-49E2-AC78-ED916D53E318}">
      <dgm:prSet/>
      <dgm:spPr>
        <a:xfrm>
          <a:off x="1539259" y="402122"/>
          <a:ext cx="4565346" cy="4565346"/>
        </a:xfrm>
        <a:noFill/>
        <a:ln w="9525" cap="flat" cmpd="sng" algn="ctr">
          <a:solidFill>
            <a:srgbClr val="0F6FC6">
              <a:hueOff val="0"/>
              <a:satOff val="0"/>
              <a:lumOff val="0"/>
              <a:alphaOff val="0"/>
            </a:srgbClr>
          </a:solidFill>
          <a:prstDash val="solid"/>
        </a:ln>
        <a:effectLst/>
        <a:scene3d>
          <a:camera prst="orthographicFront">
            <a:rot lat="0" lon="0" rev="0"/>
          </a:camera>
          <a:lightRig rig="contrasting" dir="t">
            <a:rot lat="0" lon="0" rev="1200000"/>
          </a:lightRig>
        </a:scene3d>
        <a:sp3d z="-110000"/>
      </dgm:spPr>
      <dgm:t>
        <a:bodyPr/>
        <a:lstStyle/>
        <a:p>
          <a:endParaRPr lang="es-AR" sz="2000" b="1">
            <a:effectLst>
              <a:outerShdw blurRad="38100" dist="38100" dir="2700000" algn="tl">
                <a:srgbClr val="000000">
                  <a:alpha val="43137"/>
                </a:srgbClr>
              </a:outerShdw>
            </a:effectLst>
          </a:endParaRPr>
        </a:p>
      </dgm:t>
    </dgm:pt>
    <dgm:pt modelId="{BC3B46F6-37BD-4490-B0F6-5BB357A0E5F9}">
      <dgm:prSet phldrT="[Texto]" custT="1"/>
      <dgm:spPr>
        <a:xfrm>
          <a:off x="5431536" y="2792443"/>
          <a:ext cx="1231677" cy="800590"/>
        </a:xfrm>
        <a:solidFill>
          <a:schemeClr val="accent4"/>
        </a:solidFill>
        <a:ln>
          <a:noFill/>
        </a:ln>
        <a:effectLst>
          <a:outerShdw blurRad="40000" dist="23000" dir="5400000" rotWithShape="0">
            <a:srgbClr val="000000">
              <a:alpha val="35000"/>
            </a:srgbClr>
          </a:outerShdw>
        </a:effectLst>
        <a:scene3d>
          <a:camera prst="orthographicFront">
            <a:rot lat="0" lon="0" rev="0"/>
          </a:camera>
          <a:lightRig rig="contrasting" dir="t">
            <a:rot lat="0" lon="0" rev="1200000"/>
          </a:lightRig>
        </a:scene3d>
        <a:sp3d contourW="19050" prstMaterial="metal">
          <a:bevelT w="88900" h="203200"/>
          <a:bevelB w="165100" h="254000"/>
        </a:sp3d>
      </dgm:spPr>
      <dgm:t>
        <a:bodyPr/>
        <a:lstStyle/>
        <a:p>
          <a:r>
            <a:rPr lang="es-AR" sz="1400" b="1" dirty="0" smtClean="0">
              <a:solidFill>
                <a:schemeClr val="tx1"/>
              </a:solidFill>
              <a:effectLst/>
              <a:latin typeface="Calibri"/>
              <a:ea typeface="+mn-ea"/>
              <a:cs typeface="+mn-cs"/>
            </a:rPr>
            <a:t>Diario del profesor</a:t>
          </a:r>
          <a:endParaRPr lang="es-AR" sz="1400" b="1" dirty="0">
            <a:solidFill>
              <a:schemeClr val="tx1"/>
            </a:solidFill>
            <a:effectLst/>
            <a:latin typeface="Calibri"/>
            <a:ea typeface="+mn-ea"/>
            <a:cs typeface="+mn-cs"/>
          </a:endParaRPr>
        </a:p>
      </dgm:t>
    </dgm:pt>
    <dgm:pt modelId="{FAE155EB-D378-4C55-A586-BC28AF70B9E6}" type="parTrans" cxnId="{D317E27C-549B-40AF-BFCA-1A3A6B3FF818}">
      <dgm:prSet/>
      <dgm:spPr/>
      <dgm:t>
        <a:bodyPr/>
        <a:lstStyle/>
        <a:p>
          <a:endParaRPr lang="es-AR" sz="2000" b="1">
            <a:effectLst>
              <a:outerShdw blurRad="38100" dist="38100" dir="2700000" algn="tl">
                <a:srgbClr val="000000">
                  <a:alpha val="43137"/>
                </a:srgbClr>
              </a:outerShdw>
            </a:effectLst>
          </a:endParaRPr>
        </a:p>
      </dgm:t>
    </dgm:pt>
    <dgm:pt modelId="{855BC1CD-5D50-476D-95CB-82DAABA6B20D}" type="sibTrans" cxnId="{D317E27C-549B-40AF-BFCA-1A3A6B3FF818}">
      <dgm:prSet/>
      <dgm:spPr>
        <a:xfrm>
          <a:off x="1539259" y="402122"/>
          <a:ext cx="4565346" cy="4565346"/>
        </a:xfrm>
        <a:noFill/>
        <a:ln w="9525" cap="flat" cmpd="sng" algn="ctr">
          <a:solidFill>
            <a:srgbClr val="0F6FC6">
              <a:hueOff val="0"/>
              <a:satOff val="0"/>
              <a:lumOff val="0"/>
              <a:alphaOff val="0"/>
            </a:srgbClr>
          </a:solidFill>
          <a:prstDash val="solid"/>
        </a:ln>
        <a:effectLst/>
        <a:scene3d>
          <a:camera prst="orthographicFront">
            <a:rot lat="0" lon="0" rev="0"/>
          </a:camera>
          <a:lightRig rig="contrasting" dir="t">
            <a:rot lat="0" lon="0" rev="1200000"/>
          </a:lightRig>
        </a:scene3d>
        <a:sp3d z="-110000"/>
      </dgm:spPr>
      <dgm:t>
        <a:bodyPr/>
        <a:lstStyle/>
        <a:p>
          <a:endParaRPr lang="es-AR" sz="2000" b="1">
            <a:effectLst>
              <a:outerShdw blurRad="38100" dist="38100" dir="2700000" algn="tl">
                <a:srgbClr val="000000">
                  <a:alpha val="43137"/>
                </a:srgbClr>
              </a:outerShdw>
            </a:effectLst>
          </a:endParaRPr>
        </a:p>
      </dgm:t>
    </dgm:pt>
    <dgm:pt modelId="{F2B47B6C-5F87-4E77-A414-6A88EB23725A}">
      <dgm:prSet phldrT="[Texto]" custT="1"/>
      <dgm:spPr>
        <a:xfrm>
          <a:off x="4196509" y="4341118"/>
          <a:ext cx="1231677" cy="800590"/>
        </a:xfrm>
        <a:solidFill>
          <a:schemeClr val="accent4"/>
        </a:solidFill>
        <a:ln>
          <a:noFill/>
        </a:ln>
        <a:effectLst>
          <a:outerShdw blurRad="40000" dist="23000" dir="5400000" rotWithShape="0">
            <a:srgbClr val="000000">
              <a:alpha val="35000"/>
            </a:srgbClr>
          </a:outerShdw>
        </a:effectLst>
        <a:scene3d>
          <a:camera prst="orthographicFront">
            <a:rot lat="0" lon="0" rev="0"/>
          </a:camera>
          <a:lightRig rig="contrasting" dir="t">
            <a:rot lat="0" lon="0" rev="1200000"/>
          </a:lightRig>
        </a:scene3d>
        <a:sp3d contourW="19050" prstMaterial="metal">
          <a:bevelT w="88900" h="203200"/>
          <a:bevelB w="165100" h="254000"/>
        </a:sp3d>
      </dgm:spPr>
      <dgm:t>
        <a:bodyPr/>
        <a:lstStyle/>
        <a:p>
          <a:r>
            <a:rPr lang="es-AR" sz="1400" b="1" dirty="0" smtClean="0">
              <a:solidFill>
                <a:schemeClr val="tx1"/>
              </a:solidFill>
              <a:effectLst/>
              <a:latin typeface="Calibri"/>
              <a:ea typeface="+mn-ea"/>
              <a:cs typeface="+mn-cs"/>
            </a:rPr>
            <a:t>Rúbricas de tareas</a:t>
          </a:r>
          <a:endParaRPr lang="es-AR" sz="1400" b="1" dirty="0">
            <a:solidFill>
              <a:schemeClr val="tx1"/>
            </a:solidFill>
            <a:effectLst/>
            <a:latin typeface="Calibri"/>
            <a:ea typeface="+mn-ea"/>
            <a:cs typeface="+mn-cs"/>
          </a:endParaRPr>
        </a:p>
      </dgm:t>
    </dgm:pt>
    <dgm:pt modelId="{BF2B33D8-9915-40A2-951F-D78DB4548827}" type="parTrans" cxnId="{7E1BEDB3-33D8-4444-988E-AA8DD9912D82}">
      <dgm:prSet/>
      <dgm:spPr/>
      <dgm:t>
        <a:bodyPr/>
        <a:lstStyle/>
        <a:p>
          <a:endParaRPr lang="es-AR" sz="2000" b="1">
            <a:effectLst>
              <a:outerShdw blurRad="38100" dist="38100" dir="2700000" algn="tl">
                <a:srgbClr val="000000">
                  <a:alpha val="43137"/>
                </a:srgbClr>
              </a:outerShdw>
            </a:effectLst>
          </a:endParaRPr>
        </a:p>
      </dgm:t>
    </dgm:pt>
    <dgm:pt modelId="{32DC680C-8CCD-45DD-BBFD-6002137BFFDF}" type="sibTrans" cxnId="{7E1BEDB3-33D8-4444-988E-AA8DD9912D82}">
      <dgm:prSet/>
      <dgm:spPr>
        <a:xfrm>
          <a:off x="1539259" y="402122"/>
          <a:ext cx="4565346" cy="4565346"/>
        </a:xfrm>
        <a:noFill/>
        <a:ln w="9525" cap="flat" cmpd="sng" algn="ctr">
          <a:solidFill>
            <a:srgbClr val="0F6FC6">
              <a:hueOff val="0"/>
              <a:satOff val="0"/>
              <a:lumOff val="0"/>
              <a:alphaOff val="0"/>
            </a:srgbClr>
          </a:solidFill>
          <a:prstDash val="solid"/>
        </a:ln>
        <a:effectLst/>
        <a:scene3d>
          <a:camera prst="orthographicFront">
            <a:rot lat="0" lon="0" rev="0"/>
          </a:camera>
          <a:lightRig rig="contrasting" dir="t">
            <a:rot lat="0" lon="0" rev="1200000"/>
          </a:lightRig>
        </a:scene3d>
        <a:sp3d z="-110000"/>
      </dgm:spPr>
      <dgm:t>
        <a:bodyPr/>
        <a:lstStyle/>
        <a:p>
          <a:endParaRPr lang="es-AR" sz="2000" b="1">
            <a:effectLst>
              <a:outerShdw blurRad="38100" dist="38100" dir="2700000" algn="tl">
                <a:srgbClr val="000000">
                  <a:alpha val="43137"/>
                </a:srgbClr>
              </a:outerShdw>
            </a:effectLst>
          </a:endParaRPr>
        </a:p>
      </dgm:t>
    </dgm:pt>
    <dgm:pt modelId="{571EE613-1EAE-485A-96AB-EE6834CFF87B}">
      <dgm:prSet phldrT="[Texto]" custT="1"/>
      <dgm:spPr>
        <a:xfrm>
          <a:off x="2215679" y="4341118"/>
          <a:ext cx="1231677" cy="800590"/>
        </a:xfrm>
        <a:solidFill>
          <a:schemeClr val="accent4"/>
        </a:solidFill>
        <a:ln>
          <a:noFill/>
        </a:ln>
        <a:effectLst>
          <a:outerShdw blurRad="40000" dist="23000" dir="5400000" rotWithShape="0">
            <a:srgbClr val="000000">
              <a:alpha val="35000"/>
            </a:srgbClr>
          </a:outerShdw>
        </a:effectLst>
        <a:scene3d>
          <a:camera prst="orthographicFront">
            <a:rot lat="0" lon="0" rev="0"/>
          </a:camera>
          <a:lightRig rig="contrasting" dir="t">
            <a:rot lat="0" lon="0" rev="1200000"/>
          </a:lightRig>
        </a:scene3d>
        <a:sp3d contourW="19050" prstMaterial="metal">
          <a:bevelT w="88900" h="203200"/>
          <a:bevelB w="165100" h="254000"/>
        </a:sp3d>
      </dgm:spPr>
      <dgm:t>
        <a:bodyPr/>
        <a:lstStyle/>
        <a:p>
          <a:r>
            <a:rPr lang="es-AR" sz="1400" b="1" dirty="0" err="1" smtClean="0">
              <a:solidFill>
                <a:schemeClr val="tx1"/>
              </a:solidFill>
              <a:effectLst/>
              <a:latin typeface="Calibri"/>
              <a:ea typeface="+mn-ea"/>
              <a:cs typeface="+mn-cs"/>
            </a:rPr>
            <a:t>Autoevalua</a:t>
          </a:r>
          <a:r>
            <a:rPr lang="es-AR" sz="1400" b="1" dirty="0" smtClean="0">
              <a:solidFill>
                <a:schemeClr val="tx1"/>
              </a:solidFill>
              <a:effectLst/>
              <a:latin typeface="Calibri"/>
              <a:ea typeface="+mn-ea"/>
              <a:cs typeface="+mn-cs"/>
            </a:rPr>
            <a:t>- </a:t>
          </a:r>
          <a:r>
            <a:rPr lang="es-AR" sz="1400" b="1" dirty="0" err="1" smtClean="0">
              <a:solidFill>
                <a:schemeClr val="tx1"/>
              </a:solidFill>
              <a:effectLst/>
              <a:latin typeface="Calibri"/>
              <a:ea typeface="+mn-ea"/>
              <a:cs typeface="+mn-cs"/>
            </a:rPr>
            <a:t>ción</a:t>
          </a:r>
          <a:endParaRPr lang="es-AR" sz="1400" b="1" dirty="0">
            <a:solidFill>
              <a:schemeClr val="tx1"/>
            </a:solidFill>
            <a:effectLst/>
            <a:latin typeface="Calibri"/>
            <a:ea typeface="+mn-ea"/>
            <a:cs typeface="+mn-cs"/>
          </a:endParaRPr>
        </a:p>
      </dgm:t>
    </dgm:pt>
    <dgm:pt modelId="{091F6FD7-1EF2-4EF6-A8F0-E67542DD9D69}" type="parTrans" cxnId="{E9AA6E4B-04EF-4704-9071-7A382EB8F29D}">
      <dgm:prSet/>
      <dgm:spPr/>
      <dgm:t>
        <a:bodyPr/>
        <a:lstStyle/>
        <a:p>
          <a:endParaRPr lang="es-AR" sz="2000" b="1">
            <a:effectLst>
              <a:outerShdw blurRad="38100" dist="38100" dir="2700000" algn="tl">
                <a:srgbClr val="000000">
                  <a:alpha val="43137"/>
                </a:srgbClr>
              </a:outerShdw>
            </a:effectLst>
          </a:endParaRPr>
        </a:p>
      </dgm:t>
    </dgm:pt>
    <dgm:pt modelId="{576B9729-916B-4057-BB34-81F8E72DC132}" type="sibTrans" cxnId="{E9AA6E4B-04EF-4704-9071-7A382EB8F29D}">
      <dgm:prSet/>
      <dgm:spPr>
        <a:xfrm>
          <a:off x="1539259" y="402122"/>
          <a:ext cx="4565346" cy="4565346"/>
        </a:xfrm>
        <a:noFill/>
        <a:ln w="9525" cap="flat" cmpd="sng" algn="ctr">
          <a:solidFill>
            <a:srgbClr val="0F6FC6">
              <a:hueOff val="0"/>
              <a:satOff val="0"/>
              <a:lumOff val="0"/>
              <a:alphaOff val="0"/>
            </a:srgbClr>
          </a:solidFill>
          <a:prstDash val="solid"/>
        </a:ln>
        <a:effectLst/>
        <a:scene3d>
          <a:camera prst="orthographicFront">
            <a:rot lat="0" lon="0" rev="0"/>
          </a:camera>
          <a:lightRig rig="contrasting" dir="t">
            <a:rot lat="0" lon="0" rev="1200000"/>
          </a:lightRig>
        </a:scene3d>
        <a:sp3d z="-110000"/>
      </dgm:spPr>
      <dgm:t>
        <a:bodyPr/>
        <a:lstStyle/>
        <a:p>
          <a:endParaRPr lang="es-AR" sz="2000" b="1">
            <a:effectLst>
              <a:outerShdw blurRad="38100" dist="38100" dir="2700000" algn="tl">
                <a:srgbClr val="000000">
                  <a:alpha val="43137"/>
                </a:srgbClr>
              </a:outerShdw>
            </a:effectLst>
          </a:endParaRPr>
        </a:p>
      </dgm:t>
    </dgm:pt>
    <dgm:pt modelId="{D38E9986-8583-46B9-84E0-50157D689994}">
      <dgm:prSet custT="1"/>
      <dgm:spPr>
        <a:xfrm>
          <a:off x="980652" y="2792443"/>
          <a:ext cx="1231677" cy="800590"/>
        </a:xfrm>
        <a:solidFill>
          <a:schemeClr val="accent4"/>
        </a:solidFill>
        <a:ln>
          <a:noFill/>
        </a:ln>
        <a:effectLst>
          <a:outerShdw blurRad="40000" dist="23000" dir="5400000" rotWithShape="0">
            <a:srgbClr val="000000">
              <a:alpha val="35000"/>
            </a:srgbClr>
          </a:outerShdw>
        </a:effectLst>
        <a:scene3d>
          <a:camera prst="orthographicFront">
            <a:rot lat="0" lon="0" rev="0"/>
          </a:camera>
          <a:lightRig rig="contrasting" dir="t">
            <a:rot lat="0" lon="0" rev="1200000"/>
          </a:lightRig>
        </a:scene3d>
        <a:sp3d contourW="19050" prstMaterial="metal">
          <a:bevelT w="88900" h="203200"/>
          <a:bevelB w="165100" h="254000"/>
        </a:sp3d>
      </dgm:spPr>
      <dgm:t>
        <a:bodyPr/>
        <a:lstStyle/>
        <a:p>
          <a:r>
            <a:rPr lang="es-AR" sz="1400" b="1" dirty="0" smtClean="0">
              <a:solidFill>
                <a:schemeClr val="tx1"/>
              </a:solidFill>
              <a:effectLst/>
              <a:latin typeface="Calibri"/>
              <a:ea typeface="+mn-ea"/>
              <a:cs typeface="+mn-cs"/>
            </a:rPr>
            <a:t>Evaluación al compañero</a:t>
          </a:r>
          <a:endParaRPr lang="es-AR" sz="1400" b="1" dirty="0">
            <a:solidFill>
              <a:schemeClr val="tx1"/>
            </a:solidFill>
            <a:effectLst/>
            <a:latin typeface="Calibri"/>
            <a:ea typeface="+mn-ea"/>
            <a:cs typeface="+mn-cs"/>
          </a:endParaRPr>
        </a:p>
      </dgm:t>
    </dgm:pt>
    <dgm:pt modelId="{FC0BE3BF-4A80-4795-9125-F527767EA2C5}" type="parTrans" cxnId="{936D8497-09FC-47F5-AC50-87C5293E168D}">
      <dgm:prSet/>
      <dgm:spPr/>
      <dgm:t>
        <a:bodyPr/>
        <a:lstStyle/>
        <a:p>
          <a:endParaRPr lang="es-AR" sz="2000" b="1">
            <a:effectLst>
              <a:outerShdw blurRad="38100" dist="38100" dir="2700000" algn="tl">
                <a:srgbClr val="000000">
                  <a:alpha val="43137"/>
                </a:srgbClr>
              </a:outerShdw>
            </a:effectLst>
          </a:endParaRPr>
        </a:p>
      </dgm:t>
    </dgm:pt>
    <dgm:pt modelId="{5A08E36B-6193-4692-9E54-A4B35E489CAC}" type="sibTrans" cxnId="{936D8497-09FC-47F5-AC50-87C5293E168D}">
      <dgm:prSet/>
      <dgm:spPr>
        <a:xfrm>
          <a:off x="1539259" y="402122"/>
          <a:ext cx="4565346" cy="4565346"/>
        </a:xfrm>
        <a:noFill/>
        <a:ln w="9525" cap="flat" cmpd="sng" algn="ctr">
          <a:solidFill>
            <a:srgbClr val="0F6FC6">
              <a:hueOff val="0"/>
              <a:satOff val="0"/>
              <a:lumOff val="0"/>
              <a:alphaOff val="0"/>
            </a:srgbClr>
          </a:solidFill>
          <a:prstDash val="solid"/>
        </a:ln>
        <a:effectLst/>
        <a:scene3d>
          <a:camera prst="orthographicFront">
            <a:rot lat="0" lon="0" rev="0"/>
          </a:camera>
          <a:lightRig rig="contrasting" dir="t">
            <a:rot lat="0" lon="0" rev="1200000"/>
          </a:lightRig>
        </a:scene3d>
        <a:sp3d z="-110000"/>
      </dgm:spPr>
      <dgm:t>
        <a:bodyPr/>
        <a:lstStyle/>
        <a:p>
          <a:endParaRPr lang="es-AR" sz="2000" b="1">
            <a:effectLst>
              <a:outerShdw blurRad="38100" dist="38100" dir="2700000" algn="tl">
                <a:srgbClr val="000000">
                  <a:alpha val="43137"/>
                </a:srgbClr>
              </a:outerShdw>
            </a:effectLst>
          </a:endParaRPr>
        </a:p>
      </dgm:t>
    </dgm:pt>
    <dgm:pt modelId="{F4CE0250-CA69-4070-A910-2BC672DABE3F}">
      <dgm:prSet custT="1"/>
      <dgm:spPr>
        <a:xfrm>
          <a:off x="1421428" y="861277"/>
          <a:ext cx="1231677" cy="800590"/>
        </a:xfrm>
        <a:solidFill>
          <a:schemeClr val="accent4"/>
        </a:solidFill>
        <a:ln>
          <a:noFill/>
        </a:ln>
        <a:effectLst>
          <a:outerShdw blurRad="40000" dist="23000" dir="5400000" rotWithShape="0">
            <a:srgbClr val="000000">
              <a:alpha val="35000"/>
            </a:srgbClr>
          </a:outerShdw>
        </a:effectLst>
        <a:scene3d>
          <a:camera prst="orthographicFront">
            <a:rot lat="0" lon="0" rev="0"/>
          </a:camera>
          <a:lightRig rig="contrasting" dir="t">
            <a:rot lat="0" lon="0" rev="1200000"/>
          </a:lightRig>
        </a:scene3d>
        <a:sp3d contourW="19050" prstMaterial="metal">
          <a:bevelT w="88900" h="203200"/>
          <a:bevelB w="165100" h="254000"/>
        </a:sp3d>
      </dgm:spPr>
      <dgm:t>
        <a:bodyPr/>
        <a:lstStyle/>
        <a:p>
          <a:r>
            <a:rPr lang="es-AR" sz="1400" b="1" dirty="0" smtClean="0">
              <a:solidFill>
                <a:schemeClr val="tx1"/>
              </a:solidFill>
              <a:effectLst/>
              <a:latin typeface="Calibri"/>
              <a:ea typeface="+mn-ea"/>
              <a:cs typeface="+mn-cs"/>
            </a:rPr>
            <a:t>Examen final</a:t>
          </a:r>
          <a:endParaRPr lang="es-AR" sz="1400" b="1" dirty="0">
            <a:solidFill>
              <a:schemeClr val="tx1"/>
            </a:solidFill>
            <a:effectLst/>
            <a:latin typeface="Calibri"/>
            <a:ea typeface="+mn-ea"/>
            <a:cs typeface="+mn-cs"/>
          </a:endParaRPr>
        </a:p>
      </dgm:t>
    </dgm:pt>
    <dgm:pt modelId="{1FBCB34E-E044-42BB-B6A9-F27BEBD3F3B6}" type="parTrans" cxnId="{6CF8E468-A4C9-4BCC-A0B2-21F0589E5C9D}">
      <dgm:prSet/>
      <dgm:spPr/>
      <dgm:t>
        <a:bodyPr/>
        <a:lstStyle/>
        <a:p>
          <a:endParaRPr lang="es-AR" sz="2000" b="1">
            <a:effectLst>
              <a:outerShdw blurRad="38100" dist="38100" dir="2700000" algn="tl">
                <a:srgbClr val="000000">
                  <a:alpha val="43137"/>
                </a:srgbClr>
              </a:outerShdw>
            </a:effectLst>
          </a:endParaRPr>
        </a:p>
      </dgm:t>
    </dgm:pt>
    <dgm:pt modelId="{B5750249-6EF2-4EAD-9EB2-9E12738D1522}" type="sibTrans" cxnId="{6CF8E468-A4C9-4BCC-A0B2-21F0589E5C9D}">
      <dgm:prSet/>
      <dgm:spPr>
        <a:xfrm>
          <a:off x="1539259" y="402122"/>
          <a:ext cx="4565346" cy="4565346"/>
        </a:xfrm>
        <a:noFill/>
        <a:ln w="9525" cap="flat" cmpd="sng" algn="ctr">
          <a:solidFill>
            <a:srgbClr val="0F6FC6">
              <a:hueOff val="0"/>
              <a:satOff val="0"/>
              <a:lumOff val="0"/>
              <a:alphaOff val="0"/>
            </a:srgbClr>
          </a:solidFill>
          <a:prstDash val="solid"/>
        </a:ln>
        <a:effectLst/>
        <a:scene3d>
          <a:camera prst="orthographicFront">
            <a:rot lat="0" lon="0" rev="0"/>
          </a:camera>
          <a:lightRig rig="contrasting" dir="t">
            <a:rot lat="0" lon="0" rev="1200000"/>
          </a:lightRig>
        </a:scene3d>
        <a:sp3d z="-110000"/>
      </dgm:spPr>
      <dgm:t>
        <a:bodyPr/>
        <a:lstStyle/>
        <a:p>
          <a:endParaRPr lang="es-AR" sz="2000" b="1">
            <a:effectLst>
              <a:outerShdw blurRad="38100" dist="38100" dir="2700000" algn="tl">
                <a:srgbClr val="000000">
                  <a:alpha val="43137"/>
                </a:srgbClr>
              </a:outerShdw>
            </a:effectLst>
          </a:endParaRPr>
        </a:p>
      </dgm:t>
    </dgm:pt>
    <dgm:pt modelId="{EE679232-9641-44D8-A310-A41A7A44F837}">
      <dgm:prSet phldrT="[Texto]" custT="1"/>
      <dgm:spPr>
        <a:xfrm>
          <a:off x="3206094" y="1827"/>
          <a:ext cx="1231677" cy="800590"/>
        </a:xfrm>
        <a:solidFill>
          <a:schemeClr val="accent4"/>
        </a:solidFill>
        <a:ln>
          <a:noFill/>
        </a:ln>
        <a:effectLst>
          <a:outerShdw blurRad="40000" dist="23000" dir="5400000" rotWithShape="0">
            <a:srgbClr val="000000">
              <a:alpha val="35000"/>
            </a:srgbClr>
          </a:outerShdw>
        </a:effectLst>
        <a:scene3d>
          <a:camera prst="orthographicFront">
            <a:rot lat="0" lon="0" rev="0"/>
          </a:camera>
          <a:lightRig rig="contrasting" dir="t">
            <a:rot lat="0" lon="0" rev="1200000"/>
          </a:lightRig>
        </a:scene3d>
        <a:sp3d contourW="19050" prstMaterial="metal">
          <a:bevelT w="88900" h="203200"/>
          <a:bevelB w="165100" h="254000"/>
        </a:sp3d>
      </dgm:spPr>
      <dgm:t>
        <a:bodyPr/>
        <a:lstStyle/>
        <a:p>
          <a:r>
            <a:rPr lang="es-AR" sz="1400" b="1" dirty="0" smtClean="0">
              <a:solidFill>
                <a:schemeClr val="tx1"/>
              </a:solidFill>
              <a:effectLst/>
              <a:latin typeface="Calibri"/>
              <a:ea typeface="+mn-ea"/>
              <a:cs typeface="+mn-cs"/>
            </a:rPr>
            <a:t>INSTRUMENTOS DE SEGUIMIENTO</a:t>
          </a:r>
          <a:endParaRPr lang="es-AR" sz="1400" b="1" dirty="0">
            <a:solidFill>
              <a:schemeClr val="tx1"/>
            </a:solidFill>
            <a:effectLst/>
            <a:latin typeface="Calibri"/>
            <a:ea typeface="+mn-ea"/>
            <a:cs typeface="+mn-cs"/>
          </a:endParaRPr>
        </a:p>
      </dgm:t>
    </dgm:pt>
    <dgm:pt modelId="{E1B60352-9961-4BB7-A337-831AA08CF4C4}" type="sibTrans" cxnId="{A2C34354-19E0-40F2-AF58-8173F506E28B}">
      <dgm:prSet/>
      <dgm:spPr>
        <a:xfrm>
          <a:off x="1539259" y="402122"/>
          <a:ext cx="4565346" cy="4565346"/>
        </a:xfrm>
        <a:noFill/>
        <a:ln w="9525" cap="flat" cmpd="sng" algn="ctr">
          <a:solidFill>
            <a:srgbClr val="0F6FC6">
              <a:hueOff val="0"/>
              <a:satOff val="0"/>
              <a:lumOff val="0"/>
              <a:alphaOff val="0"/>
            </a:srgbClr>
          </a:solidFill>
          <a:prstDash val="solid"/>
        </a:ln>
        <a:effectLst/>
        <a:scene3d>
          <a:camera prst="orthographicFront">
            <a:rot lat="0" lon="0" rev="0"/>
          </a:camera>
          <a:lightRig rig="contrasting" dir="t">
            <a:rot lat="0" lon="0" rev="1200000"/>
          </a:lightRig>
        </a:scene3d>
        <a:sp3d z="-110000"/>
      </dgm:spPr>
      <dgm:t>
        <a:bodyPr/>
        <a:lstStyle/>
        <a:p>
          <a:endParaRPr lang="es-AR" sz="2000" b="1">
            <a:effectLst>
              <a:outerShdw blurRad="38100" dist="38100" dir="2700000" algn="tl">
                <a:srgbClr val="000000">
                  <a:alpha val="43137"/>
                </a:srgbClr>
              </a:outerShdw>
            </a:effectLst>
          </a:endParaRPr>
        </a:p>
      </dgm:t>
    </dgm:pt>
    <dgm:pt modelId="{D6F9BE6D-33E9-46C8-B8C6-FF4682B16BA8}" type="parTrans" cxnId="{A2C34354-19E0-40F2-AF58-8173F506E28B}">
      <dgm:prSet/>
      <dgm:spPr/>
      <dgm:t>
        <a:bodyPr/>
        <a:lstStyle/>
        <a:p>
          <a:endParaRPr lang="es-AR" sz="2000" b="1">
            <a:effectLst>
              <a:outerShdw blurRad="38100" dist="38100" dir="2700000" algn="tl">
                <a:srgbClr val="000000">
                  <a:alpha val="43137"/>
                </a:srgbClr>
              </a:outerShdw>
            </a:effectLst>
          </a:endParaRPr>
        </a:p>
      </dgm:t>
    </dgm:pt>
    <dgm:pt modelId="{C8CB5201-E164-4F55-939B-261FCA665CCE}" type="pres">
      <dgm:prSet presAssocID="{88242C10-DAF0-4F95-8F89-2850D1CBE4B7}" presName="cycle" presStyleCnt="0">
        <dgm:presLayoutVars>
          <dgm:dir/>
          <dgm:resizeHandles val="exact"/>
        </dgm:presLayoutVars>
      </dgm:prSet>
      <dgm:spPr/>
      <dgm:t>
        <a:bodyPr/>
        <a:lstStyle/>
        <a:p>
          <a:endParaRPr lang="es-CO"/>
        </a:p>
      </dgm:t>
    </dgm:pt>
    <dgm:pt modelId="{8B579223-4448-4833-AC82-9857C78FA5A2}" type="pres">
      <dgm:prSet presAssocID="{EE679232-9641-44D8-A310-A41A7A44F837}" presName="node" presStyleLbl="node1" presStyleIdx="0" presStyleCnt="7" custScaleX="134512">
        <dgm:presLayoutVars>
          <dgm:bulletEnabled val="1"/>
        </dgm:presLayoutVars>
      </dgm:prSet>
      <dgm:spPr>
        <a:prstGeom prst="roundRect">
          <a:avLst/>
        </a:prstGeom>
      </dgm:spPr>
      <dgm:t>
        <a:bodyPr/>
        <a:lstStyle/>
        <a:p>
          <a:endParaRPr lang="es-CO"/>
        </a:p>
      </dgm:t>
    </dgm:pt>
    <dgm:pt modelId="{07D1C178-CB28-43F1-90F1-FD661C51CB64}" type="pres">
      <dgm:prSet presAssocID="{EE679232-9641-44D8-A310-A41A7A44F837}" presName="spNode" presStyleCnt="0"/>
      <dgm:spPr/>
      <dgm:t>
        <a:bodyPr/>
        <a:lstStyle/>
        <a:p>
          <a:endParaRPr lang="es-CO"/>
        </a:p>
      </dgm:t>
    </dgm:pt>
    <dgm:pt modelId="{D89BF194-4EAA-4338-87D7-A02D0A104286}" type="pres">
      <dgm:prSet presAssocID="{E1B60352-9961-4BB7-A337-831AA08CF4C4}" presName="sibTrans" presStyleLbl="sibTrans1D1" presStyleIdx="0" presStyleCnt="7"/>
      <dgm:spPr>
        <a:custGeom>
          <a:avLst/>
          <a:gdLst/>
          <a:ahLst/>
          <a:cxnLst/>
          <a:rect l="0" t="0" r="0" b="0"/>
          <a:pathLst>
            <a:path>
              <a:moveTo>
                <a:pt x="2906642" y="86936"/>
              </a:moveTo>
              <a:arcTo wR="2282673" hR="2282673" stAng="17151823" swAng="1254215"/>
            </a:path>
          </a:pathLst>
        </a:custGeom>
      </dgm:spPr>
      <dgm:t>
        <a:bodyPr/>
        <a:lstStyle/>
        <a:p>
          <a:endParaRPr lang="es-CO"/>
        </a:p>
      </dgm:t>
    </dgm:pt>
    <dgm:pt modelId="{18B97B5A-D8FB-44DD-B12C-4E625C1305D2}" type="pres">
      <dgm:prSet presAssocID="{E71A63EE-4B91-4105-8BCD-B128F48D135B}" presName="node" presStyleLbl="node1" presStyleIdx="1" presStyleCnt="7">
        <dgm:presLayoutVars>
          <dgm:bulletEnabled val="1"/>
        </dgm:presLayoutVars>
      </dgm:prSet>
      <dgm:spPr>
        <a:prstGeom prst="roundRect">
          <a:avLst/>
        </a:prstGeom>
      </dgm:spPr>
      <dgm:t>
        <a:bodyPr/>
        <a:lstStyle/>
        <a:p>
          <a:endParaRPr lang="es-CO"/>
        </a:p>
      </dgm:t>
    </dgm:pt>
    <dgm:pt modelId="{B2549A2F-B7AD-41F9-8669-4C8C91FF8A39}" type="pres">
      <dgm:prSet presAssocID="{E71A63EE-4B91-4105-8BCD-B128F48D135B}" presName="spNode" presStyleCnt="0"/>
      <dgm:spPr/>
      <dgm:t>
        <a:bodyPr/>
        <a:lstStyle/>
        <a:p>
          <a:endParaRPr lang="es-CO"/>
        </a:p>
      </dgm:t>
    </dgm:pt>
    <dgm:pt modelId="{6D6C5DA4-E5FF-41A5-9320-953A299DE9AE}" type="pres">
      <dgm:prSet presAssocID="{BD4197AA-55B0-4B79-9334-B6396A2FCC8B}" presName="sibTrans" presStyleLbl="sibTrans1D1" presStyleIdx="1" presStyleCnt="7"/>
      <dgm:spPr>
        <a:custGeom>
          <a:avLst/>
          <a:gdLst/>
          <a:ahLst/>
          <a:cxnLst/>
          <a:rect l="0" t="0" r="0" b="0"/>
          <a:pathLst>
            <a:path>
              <a:moveTo>
                <a:pt x="4328467" y="1270089"/>
              </a:moveTo>
              <a:arcTo wR="2282673" hR="2282673" stAng="20019989" swAng="1724786"/>
            </a:path>
          </a:pathLst>
        </a:custGeom>
      </dgm:spPr>
      <dgm:t>
        <a:bodyPr/>
        <a:lstStyle/>
        <a:p>
          <a:endParaRPr lang="es-CO"/>
        </a:p>
      </dgm:t>
    </dgm:pt>
    <dgm:pt modelId="{73BBEFB0-EB83-45EA-A7A2-648B38C9B085}" type="pres">
      <dgm:prSet presAssocID="{BC3B46F6-37BD-4490-B0F6-5BB357A0E5F9}" presName="node" presStyleLbl="node1" presStyleIdx="2" presStyleCnt="7">
        <dgm:presLayoutVars>
          <dgm:bulletEnabled val="1"/>
        </dgm:presLayoutVars>
      </dgm:prSet>
      <dgm:spPr>
        <a:prstGeom prst="roundRect">
          <a:avLst/>
        </a:prstGeom>
      </dgm:spPr>
      <dgm:t>
        <a:bodyPr/>
        <a:lstStyle/>
        <a:p>
          <a:endParaRPr lang="es-CO"/>
        </a:p>
      </dgm:t>
    </dgm:pt>
    <dgm:pt modelId="{287BD440-43F9-4794-A497-5F45D6AF6906}" type="pres">
      <dgm:prSet presAssocID="{BC3B46F6-37BD-4490-B0F6-5BB357A0E5F9}" presName="spNode" presStyleCnt="0"/>
      <dgm:spPr/>
      <dgm:t>
        <a:bodyPr/>
        <a:lstStyle/>
        <a:p>
          <a:endParaRPr lang="es-CO"/>
        </a:p>
      </dgm:t>
    </dgm:pt>
    <dgm:pt modelId="{138CE464-0F0D-4433-94B2-7372F0D890A2}" type="pres">
      <dgm:prSet presAssocID="{855BC1CD-5D50-476D-95CB-82DAABA6B20D}" presName="sibTrans" presStyleLbl="sibTrans1D1" presStyleIdx="2" presStyleCnt="7"/>
      <dgm:spPr>
        <a:custGeom>
          <a:avLst/>
          <a:gdLst/>
          <a:ahLst/>
          <a:cxnLst/>
          <a:rect l="0" t="0" r="0" b="0"/>
          <a:pathLst>
            <a:path>
              <a:moveTo>
                <a:pt x="4373230" y="3199280"/>
              </a:moveTo>
              <a:arcTo wR="2282673" hR="2282673" stAng="1420506" swAng="1356902"/>
            </a:path>
          </a:pathLst>
        </a:custGeom>
      </dgm:spPr>
      <dgm:t>
        <a:bodyPr/>
        <a:lstStyle/>
        <a:p>
          <a:endParaRPr lang="es-CO"/>
        </a:p>
      </dgm:t>
    </dgm:pt>
    <dgm:pt modelId="{06172148-B28F-4210-855B-BB3A8521C78E}" type="pres">
      <dgm:prSet presAssocID="{F2B47B6C-5F87-4E77-A414-6A88EB23725A}" presName="node" presStyleLbl="node1" presStyleIdx="3" presStyleCnt="7">
        <dgm:presLayoutVars>
          <dgm:bulletEnabled val="1"/>
        </dgm:presLayoutVars>
      </dgm:prSet>
      <dgm:spPr>
        <a:prstGeom prst="roundRect">
          <a:avLst/>
        </a:prstGeom>
      </dgm:spPr>
      <dgm:t>
        <a:bodyPr/>
        <a:lstStyle/>
        <a:p>
          <a:endParaRPr lang="es-CO"/>
        </a:p>
      </dgm:t>
    </dgm:pt>
    <dgm:pt modelId="{6F8BE1D4-9DEC-4748-BBE5-D3A87F04CB35}" type="pres">
      <dgm:prSet presAssocID="{F2B47B6C-5F87-4E77-A414-6A88EB23725A}" presName="spNode" presStyleCnt="0"/>
      <dgm:spPr/>
      <dgm:t>
        <a:bodyPr/>
        <a:lstStyle/>
        <a:p>
          <a:endParaRPr lang="es-CO"/>
        </a:p>
      </dgm:t>
    </dgm:pt>
    <dgm:pt modelId="{BFB5F03F-2F7A-4753-BA34-C1C15B65A45B}" type="pres">
      <dgm:prSet presAssocID="{32DC680C-8CCD-45DD-BBFD-6002137BFFDF}" presName="sibTrans" presStyleLbl="sibTrans1D1" presStyleIdx="3" presStyleCnt="7"/>
      <dgm:spPr>
        <a:custGeom>
          <a:avLst/>
          <a:gdLst/>
          <a:ahLst/>
          <a:cxnLst/>
          <a:rect l="0" t="0" r="0" b="0"/>
          <a:pathLst>
            <a:path>
              <a:moveTo>
                <a:pt x="2649857" y="4535621"/>
              </a:moveTo>
              <a:arcTo wR="2282673" hR="2282673" stAng="4844601" swAng="1110797"/>
            </a:path>
          </a:pathLst>
        </a:custGeom>
      </dgm:spPr>
      <dgm:t>
        <a:bodyPr/>
        <a:lstStyle/>
        <a:p>
          <a:endParaRPr lang="es-CO"/>
        </a:p>
      </dgm:t>
    </dgm:pt>
    <dgm:pt modelId="{544C504E-93E8-4E90-890D-00F90ACED2C8}" type="pres">
      <dgm:prSet presAssocID="{571EE613-1EAE-485A-96AB-EE6834CFF87B}" presName="node" presStyleLbl="node1" presStyleIdx="4" presStyleCnt="7">
        <dgm:presLayoutVars>
          <dgm:bulletEnabled val="1"/>
        </dgm:presLayoutVars>
      </dgm:prSet>
      <dgm:spPr>
        <a:prstGeom prst="roundRect">
          <a:avLst/>
        </a:prstGeom>
      </dgm:spPr>
      <dgm:t>
        <a:bodyPr/>
        <a:lstStyle/>
        <a:p>
          <a:endParaRPr lang="es-CO"/>
        </a:p>
      </dgm:t>
    </dgm:pt>
    <dgm:pt modelId="{5C3371E2-F882-4B33-A2C0-C874A10BA179}" type="pres">
      <dgm:prSet presAssocID="{571EE613-1EAE-485A-96AB-EE6834CFF87B}" presName="spNode" presStyleCnt="0"/>
      <dgm:spPr/>
      <dgm:t>
        <a:bodyPr/>
        <a:lstStyle/>
        <a:p>
          <a:endParaRPr lang="es-CO"/>
        </a:p>
      </dgm:t>
    </dgm:pt>
    <dgm:pt modelId="{7B4B9A8C-2527-4A93-BDB4-A5DADEEEEA32}" type="pres">
      <dgm:prSet presAssocID="{576B9729-916B-4057-BB34-81F8E72DC132}" presName="sibTrans" presStyleLbl="sibTrans1D1" presStyleIdx="4" presStyleCnt="7"/>
      <dgm:spPr>
        <a:custGeom>
          <a:avLst/>
          <a:gdLst/>
          <a:ahLst/>
          <a:cxnLst/>
          <a:rect l="0" t="0" r="0" b="0"/>
          <a:pathLst>
            <a:path>
              <a:moveTo>
                <a:pt x="705330" y="3932699"/>
              </a:moveTo>
              <a:arcTo wR="2282673" hR="2282673" stAng="8022592" swAng="1356902"/>
            </a:path>
          </a:pathLst>
        </a:custGeom>
      </dgm:spPr>
      <dgm:t>
        <a:bodyPr/>
        <a:lstStyle/>
        <a:p>
          <a:endParaRPr lang="es-CO"/>
        </a:p>
      </dgm:t>
    </dgm:pt>
    <dgm:pt modelId="{522E8C10-E09D-4784-9900-AE136B7BAC7B}" type="pres">
      <dgm:prSet presAssocID="{D38E9986-8583-46B9-84E0-50157D689994}" presName="node" presStyleLbl="node1" presStyleIdx="5" presStyleCnt="7">
        <dgm:presLayoutVars>
          <dgm:bulletEnabled val="1"/>
        </dgm:presLayoutVars>
      </dgm:prSet>
      <dgm:spPr>
        <a:prstGeom prst="roundRect">
          <a:avLst/>
        </a:prstGeom>
      </dgm:spPr>
      <dgm:t>
        <a:bodyPr/>
        <a:lstStyle/>
        <a:p>
          <a:endParaRPr lang="es-AR"/>
        </a:p>
      </dgm:t>
    </dgm:pt>
    <dgm:pt modelId="{92C10408-1DEB-434C-9A3B-BC07D876E907}" type="pres">
      <dgm:prSet presAssocID="{D38E9986-8583-46B9-84E0-50157D689994}" presName="spNode" presStyleCnt="0"/>
      <dgm:spPr/>
      <dgm:t>
        <a:bodyPr/>
        <a:lstStyle/>
        <a:p>
          <a:endParaRPr lang="es-CO"/>
        </a:p>
      </dgm:t>
    </dgm:pt>
    <dgm:pt modelId="{79F96760-C68A-4942-B895-011945C10994}" type="pres">
      <dgm:prSet presAssocID="{5A08E36B-6193-4692-9E54-A4B35E489CAC}" presName="sibTrans" presStyleLbl="sibTrans1D1" presStyleIdx="5" presStyleCnt="7"/>
      <dgm:spPr>
        <a:custGeom>
          <a:avLst/>
          <a:gdLst/>
          <a:ahLst/>
          <a:cxnLst/>
          <a:rect l="0" t="0" r="0" b="0"/>
          <a:pathLst>
            <a:path>
              <a:moveTo>
                <a:pt x="2023" y="2378775"/>
              </a:moveTo>
              <a:arcTo wR="2282673" hR="2282673" stAng="10655225" swAng="1724786"/>
            </a:path>
          </a:pathLst>
        </a:custGeom>
      </dgm:spPr>
      <dgm:t>
        <a:bodyPr/>
        <a:lstStyle/>
        <a:p>
          <a:endParaRPr lang="es-CO"/>
        </a:p>
      </dgm:t>
    </dgm:pt>
    <dgm:pt modelId="{7FD16A3B-40F7-49E2-92B1-0DAF1229C141}" type="pres">
      <dgm:prSet presAssocID="{F4CE0250-CA69-4070-A910-2BC672DABE3F}" presName="node" presStyleLbl="node1" presStyleIdx="6" presStyleCnt="7">
        <dgm:presLayoutVars>
          <dgm:bulletEnabled val="1"/>
        </dgm:presLayoutVars>
      </dgm:prSet>
      <dgm:spPr>
        <a:prstGeom prst="roundRect">
          <a:avLst/>
        </a:prstGeom>
      </dgm:spPr>
      <dgm:t>
        <a:bodyPr/>
        <a:lstStyle/>
        <a:p>
          <a:endParaRPr lang="es-CO"/>
        </a:p>
      </dgm:t>
    </dgm:pt>
    <dgm:pt modelId="{786405C3-607E-4965-8A4B-D802B5D83676}" type="pres">
      <dgm:prSet presAssocID="{F4CE0250-CA69-4070-A910-2BC672DABE3F}" presName="spNode" presStyleCnt="0"/>
      <dgm:spPr/>
      <dgm:t>
        <a:bodyPr/>
        <a:lstStyle/>
        <a:p>
          <a:endParaRPr lang="es-CO"/>
        </a:p>
      </dgm:t>
    </dgm:pt>
    <dgm:pt modelId="{D0604820-95A8-496B-99A4-B5FD60D89E31}" type="pres">
      <dgm:prSet presAssocID="{B5750249-6EF2-4EAD-9EB2-9E12738D1522}" presName="sibTrans" presStyleLbl="sibTrans1D1" presStyleIdx="6" presStyleCnt="7"/>
      <dgm:spPr>
        <a:custGeom>
          <a:avLst/>
          <a:gdLst/>
          <a:ahLst/>
          <a:cxnLst/>
          <a:rect l="0" t="0" r="0" b="0"/>
          <a:pathLst>
            <a:path>
              <a:moveTo>
                <a:pt x="916341" y="454085"/>
              </a:moveTo>
              <a:arcTo wR="2282673" hR="2282673" stAng="13993961" swAng="1254215"/>
            </a:path>
          </a:pathLst>
        </a:custGeom>
      </dgm:spPr>
      <dgm:t>
        <a:bodyPr/>
        <a:lstStyle/>
        <a:p>
          <a:endParaRPr lang="es-CO"/>
        </a:p>
      </dgm:t>
    </dgm:pt>
  </dgm:ptLst>
  <dgm:cxnLst>
    <dgm:cxn modelId="{52BF46B7-D8F7-9847-8545-D333C0639A89}" type="presOf" srcId="{855BC1CD-5D50-476D-95CB-82DAABA6B20D}" destId="{138CE464-0F0D-4433-94B2-7372F0D890A2}" srcOrd="0" destOrd="0" presId="urn:microsoft.com/office/officeart/2005/8/layout/cycle6"/>
    <dgm:cxn modelId="{2DF748A2-37CD-AB44-A262-0C000215F8E3}" type="presOf" srcId="{576B9729-916B-4057-BB34-81F8E72DC132}" destId="{7B4B9A8C-2527-4A93-BDB4-A5DADEEEEA32}" srcOrd="0" destOrd="0" presId="urn:microsoft.com/office/officeart/2005/8/layout/cycle6"/>
    <dgm:cxn modelId="{24237E87-6E28-F048-B172-313DE5EB6CE6}" type="presOf" srcId="{88242C10-DAF0-4F95-8F89-2850D1CBE4B7}" destId="{C8CB5201-E164-4F55-939B-261FCA665CCE}" srcOrd="0" destOrd="0" presId="urn:microsoft.com/office/officeart/2005/8/layout/cycle6"/>
    <dgm:cxn modelId="{7E1BEDB3-33D8-4444-988E-AA8DD9912D82}" srcId="{88242C10-DAF0-4F95-8F89-2850D1CBE4B7}" destId="{F2B47B6C-5F87-4E77-A414-6A88EB23725A}" srcOrd="3" destOrd="0" parTransId="{BF2B33D8-9915-40A2-951F-D78DB4548827}" sibTransId="{32DC680C-8CCD-45DD-BBFD-6002137BFFDF}"/>
    <dgm:cxn modelId="{ECB2A541-8F52-454A-AC14-CAC714433EA7}" type="presOf" srcId="{F2B47B6C-5F87-4E77-A414-6A88EB23725A}" destId="{06172148-B28F-4210-855B-BB3A8521C78E}" srcOrd="0" destOrd="0" presId="urn:microsoft.com/office/officeart/2005/8/layout/cycle6"/>
    <dgm:cxn modelId="{4F5E3FF8-3B1C-1548-8D9F-412682AFABFA}" type="presOf" srcId="{D38E9986-8583-46B9-84E0-50157D689994}" destId="{522E8C10-E09D-4784-9900-AE136B7BAC7B}" srcOrd="0" destOrd="0" presId="urn:microsoft.com/office/officeart/2005/8/layout/cycle6"/>
    <dgm:cxn modelId="{E9AA6E4B-04EF-4704-9071-7A382EB8F29D}" srcId="{88242C10-DAF0-4F95-8F89-2850D1CBE4B7}" destId="{571EE613-1EAE-485A-96AB-EE6834CFF87B}" srcOrd="4" destOrd="0" parTransId="{091F6FD7-1EF2-4EF6-A8F0-E67542DD9D69}" sibTransId="{576B9729-916B-4057-BB34-81F8E72DC132}"/>
    <dgm:cxn modelId="{7257662D-A360-EB4C-826B-FE86B4061811}" type="presOf" srcId="{32DC680C-8CCD-45DD-BBFD-6002137BFFDF}" destId="{BFB5F03F-2F7A-4753-BA34-C1C15B65A45B}" srcOrd="0" destOrd="0" presId="urn:microsoft.com/office/officeart/2005/8/layout/cycle6"/>
    <dgm:cxn modelId="{F727B9C3-E10A-8E44-9CCF-E82682E77AF2}" type="presOf" srcId="{B5750249-6EF2-4EAD-9EB2-9E12738D1522}" destId="{D0604820-95A8-496B-99A4-B5FD60D89E31}" srcOrd="0" destOrd="0" presId="urn:microsoft.com/office/officeart/2005/8/layout/cycle6"/>
    <dgm:cxn modelId="{6CF8E468-A4C9-4BCC-A0B2-21F0589E5C9D}" srcId="{88242C10-DAF0-4F95-8F89-2850D1CBE4B7}" destId="{F4CE0250-CA69-4070-A910-2BC672DABE3F}" srcOrd="6" destOrd="0" parTransId="{1FBCB34E-E044-42BB-B6A9-F27BEBD3F3B6}" sibTransId="{B5750249-6EF2-4EAD-9EB2-9E12738D1522}"/>
    <dgm:cxn modelId="{A2C34354-19E0-40F2-AF58-8173F506E28B}" srcId="{88242C10-DAF0-4F95-8F89-2850D1CBE4B7}" destId="{EE679232-9641-44D8-A310-A41A7A44F837}" srcOrd="0" destOrd="0" parTransId="{D6F9BE6D-33E9-46C8-B8C6-FF4682B16BA8}" sibTransId="{E1B60352-9961-4BB7-A337-831AA08CF4C4}"/>
    <dgm:cxn modelId="{16628E9F-B720-49E2-AC78-ED916D53E318}" srcId="{88242C10-DAF0-4F95-8F89-2850D1CBE4B7}" destId="{E71A63EE-4B91-4105-8BCD-B128F48D135B}" srcOrd="1" destOrd="0" parTransId="{742CF9E0-F79D-465F-86CC-A5FE220E6620}" sibTransId="{BD4197AA-55B0-4B79-9334-B6396A2FCC8B}"/>
    <dgm:cxn modelId="{8D0263E2-8727-6549-A7FE-85A24CE69137}" type="presOf" srcId="{E71A63EE-4B91-4105-8BCD-B128F48D135B}" destId="{18B97B5A-D8FB-44DD-B12C-4E625C1305D2}" srcOrd="0" destOrd="0" presId="urn:microsoft.com/office/officeart/2005/8/layout/cycle6"/>
    <dgm:cxn modelId="{FFF099A6-7B5E-7747-A927-C7A076351C02}" type="presOf" srcId="{5A08E36B-6193-4692-9E54-A4B35E489CAC}" destId="{79F96760-C68A-4942-B895-011945C10994}" srcOrd="0" destOrd="0" presId="urn:microsoft.com/office/officeart/2005/8/layout/cycle6"/>
    <dgm:cxn modelId="{CCD9E473-37D2-5F46-A833-2E2FEF46AB50}" type="presOf" srcId="{EE679232-9641-44D8-A310-A41A7A44F837}" destId="{8B579223-4448-4833-AC82-9857C78FA5A2}" srcOrd="0" destOrd="0" presId="urn:microsoft.com/office/officeart/2005/8/layout/cycle6"/>
    <dgm:cxn modelId="{156915E5-53E6-5646-A516-BD599F1B76C4}" type="presOf" srcId="{BC3B46F6-37BD-4490-B0F6-5BB357A0E5F9}" destId="{73BBEFB0-EB83-45EA-A7A2-648B38C9B085}" srcOrd="0" destOrd="0" presId="urn:microsoft.com/office/officeart/2005/8/layout/cycle6"/>
    <dgm:cxn modelId="{083009B7-D066-F84F-BAF0-FE14ADD89BDC}" type="presOf" srcId="{F4CE0250-CA69-4070-A910-2BC672DABE3F}" destId="{7FD16A3B-40F7-49E2-92B1-0DAF1229C141}" srcOrd="0" destOrd="0" presId="urn:microsoft.com/office/officeart/2005/8/layout/cycle6"/>
    <dgm:cxn modelId="{D72A4712-0C8E-A543-B8BB-D04C54565D12}" type="presOf" srcId="{E1B60352-9961-4BB7-A337-831AA08CF4C4}" destId="{D89BF194-4EAA-4338-87D7-A02D0A104286}" srcOrd="0" destOrd="0" presId="urn:microsoft.com/office/officeart/2005/8/layout/cycle6"/>
    <dgm:cxn modelId="{936D8497-09FC-47F5-AC50-87C5293E168D}" srcId="{88242C10-DAF0-4F95-8F89-2850D1CBE4B7}" destId="{D38E9986-8583-46B9-84E0-50157D689994}" srcOrd="5" destOrd="0" parTransId="{FC0BE3BF-4A80-4795-9125-F527767EA2C5}" sibTransId="{5A08E36B-6193-4692-9E54-A4B35E489CAC}"/>
    <dgm:cxn modelId="{4C5F71EA-2023-CB46-AD49-1D0F9DD12637}" type="presOf" srcId="{BD4197AA-55B0-4B79-9334-B6396A2FCC8B}" destId="{6D6C5DA4-E5FF-41A5-9320-953A299DE9AE}" srcOrd="0" destOrd="0" presId="urn:microsoft.com/office/officeart/2005/8/layout/cycle6"/>
    <dgm:cxn modelId="{94882C28-B770-C04A-AB69-676D215E8AA3}" type="presOf" srcId="{571EE613-1EAE-485A-96AB-EE6834CFF87B}" destId="{544C504E-93E8-4E90-890D-00F90ACED2C8}" srcOrd="0" destOrd="0" presId="urn:microsoft.com/office/officeart/2005/8/layout/cycle6"/>
    <dgm:cxn modelId="{D317E27C-549B-40AF-BFCA-1A3A6B3FF818}" srcId="{88242C10-DAF0-4F95-8F89-2850D1CBE4B7}" destId="{BC3B46F6-37BD-4490-B0F6-5BB357A0E5F9}" srcOrd="2" destOrd="0" parTransId="{FAE155EB-D378-4C55-A586-BC28AF70B9E6}" sibTransId="{855BC1CD-5D50-476D-95CB-82DAABA6B20D}"/>
    <dgm:cxn modelId="{8FBAFC83-C0DE-BE4F-AA15-1446E473D5E3}" type="presParOf" srcId="{C8CB5201-E164-4F55-939B-261FCA665CCE}" destId="{8B579223-4448-4833-AC82-9857C78FA5A2}" srcOrd="0" destOrd="0" presId="urn:microsoft.com/office/officeart/2005/8/layout/cycle6"/>
    <dgm:cxn modelId="{461C9370-5AFD-6141-86A1-28E6BBA85862}" type="presParOf" srcId="{C8CB5201-E164-4F55-939B-261FCA665CCE}" destId="{07D1C178-CB28-43F1-90F1-FD661C51CB64}" srcOrd="1" destOrd="0" presId="urn:microsoft.com/office/officeart/2005/8/layout/cycle6"/>
    <dgm:cxn modelId="{2A9A4978-2DEE-C244-9D95-0F119B393005}" type="presParOf" srcId="{C8CB5201-E164-4F55-939B-261FCA665CCE}" destId="{D89BF194-4EAA-4338-87D7-A02D0A104286}" srcOrd="2" destOrd="0" presId="urn:microsoft.com/office/officeart/2005/8/layout/cycle6"/>
    <dgm:cxn modelId="{CB66F1FC-8D0B-BE45-8E37-F603F35FCA9A}" type="presParOf" srcId="{C8CB5201-E164-4F55-939B-261FCA665CCE}" destId="{18B97B5A-D8FB-44DD-B12C-4E625C1305D2}" srcOrd="3" destOrd="0" presId="urn:microsoft.com/office/officeart/2005/8/layout/cycle6"/>
    <dgm:cxn modelId="{DD285FFF-F7F6-D14F-9F69-3922C2604BA2}" type="presParOf" srcId="{C8CB5201-E164-4F55-939B-261FCA665CCE}" destId="{B2549A2F-B7AD-41F9-8669-4C8C91FF8A39}" srcOrd="4" destOrd="0" presId="urn:microsoft.com/office/officeart/2005/8/layout/cycle6"/>
    <dgm:cxn modelId="{6F3D5286-3546-B84B-AB78-B7EFA6D1EAE7}" type="presParOf" srcId="{C8CB5201-E164-4F55-939B-261FCA665CCE}" destId="{6D6C5DA4-E5FF-41A5-9320-953A299DE9AE}" srcOrd="5" destOrd="0" presId="urn:microsoft.com/office/officeart/2005/8/layout/cycle6"/>
    <dgm:cxn modelId="{0B84B9D5-4E8F-D84B-A931-01C5CF3F13E5}" type="presParOf" srcId="{C8CB5201-E164-4F55-939B-261FCA665CCE}" destId="{73BBEFB0-EB83-45EA-A7A2-648B38C9B085}" srcOrd="6" destOrd="0" presId="urn:microsoft.com/office/officeart/2005/8/layout/cycle6"/>
    <dgm:cxn modelId="{DCCBCA65-2B7E-9645-87E2-9F6C67BDF7AC}" type="presParOf" srcId="{C8CB5201-E164-4F55-939B-261FCA665CCE}" destId="{287BD440-43F9-4794-A497-5F45D6AF6906}" srcOrd="7" destOrd="0" presId="urn:microsoft.com/office/officeart/2005/8/layout/cycle6"/>
    <dgm:cxn modelId="{51B98A02-5068-D549-9121-544DE5A2484F}" type="presParOf" srcId="{C8CB5201-E164-4F55-939B-261FCA665CCE}" destId="{138CE464-0F0D-4433-94B2-7372F0D890A2}" srcOrd="8" destOrd="0" presId="urn:microsoft.com/office/officeart/2005/8/layout/cycle6"/>
    <dgm:cxn modelId="{0ADE1014-925F-B940-9576-90B9DE748334}" type="presParOf" srcId="{C8CB5201-E164-4F55-939B-261FCA665CCE}" destId="{06172148-B28F-4210-855B-BB3A8521C78E}" srcOrd="9" destOrd="0" presId="urn:microsoft.com/office/officeart/2005/8/layout/cycle6"/>
    <dgm:cxn modelId="{3E71BF2E-A21B-B24C-A610-8EA9072FC71A}" type="presParOf" srcId="{C8CB5201-E164-4F55-939B-261FCA665CCE}" destId="{6F8BE1D4-9DEC-4748-BBE5-D3A87F04CB35}" srcOrd="10" destOrd="0" presId="urn:microsoft.com/office/officeart/2005/8/layout/cycle6"/>
    <dgm:cxn modelId="{86DBADCA-DBFD-7A4A-9ABF-02F174F18E9B}" type="presParOf" srcId="{C8CB5201-E164-4F55-939B-261FCA665CCE}" destId="{BFB5F03F-2F7A-4753-BA34-C1C15B65A45B}" srcOrd="11" destOrd="0" presId="urn:microsoft.com/office/officeart/2005/8/layout/cycle6"/>
    <dgm:cxn modelId="{EA9BF0FA-607B-074B-BFD0-29BF44791C95}" type="presParOf" srcId="{C8CB5201-E164-4F55-939B-261FCA665CCE}" destId="{544C504E-93E8-4E90-890D-00F90ACED2C8}" srcOrd="12" destOrd="0" presId="urn:microsoft.com/office/officeart/2005/8/layout/cycle6"/>
    <dgm:cxn modelId="{8C78DB11-611F-8A4F-B704-EDAB2EDAB25A}" type="presParOf" srcId="{C8CB5201-E164-4F55-939B-261FCA665CCE}" destId="{5C3371E2-F882-4B33-A2C0-C874A10BA179}" srcOrd="13" destOrd="0" presId="urn:microsoft.com/office/officeart/2005/8/layout/cycle6"/>
    <dgm:cxn modelId="{419A0042-23CB-DA4A-A0EF-10E7F3561238}" type="presParOf" srcId="{C8CB5201-E164-4F55-939B-261FCA665CCE}" destId="{7B4B9A8C-2527-4A93-BDB4-A5DADEEEEA32}" srcOrd="14" destOrd="0" presId="urn:microsoft.com/office/officeart/2005/8/layout/cycle6"/>
    <dgm:cxn modelId="{1A2E93F1-FE96-B748-92A7-B208DDC0C4CE}" type="presParOf" srcId="{C8CB5201-E164-4F55-939B-261FCA665CCE}" destId="{522E8C10-E09D-4784-9900-AE136B7BAC7B}" srcOrd="15" destOrd="0" presId="urn:microsoft.com/office/officeart/2005/8/layout/cycle6"/>
    <dgm:cxn modelId="{D55D7A60-F265-3547-8677-371F10EC190C}" type="presParOf" srcId="{C8CB5201-E164-4F55-939B-261FCA665CCE}" destId="{92C10408-1DEB-434C-9A3B-BC07D876E907}" srcOrd="16" destOrd="0" presId="urn:microsoft.com/office/officeart/2005/8/layout/cycle6"/>
    <dgm:cxn modelId="{4D0990F3-BCC3-AA4C-8226-F2AB2C8E7D37}" type="presParOf" srcId="{C8CB5201-E164-4F55-939B-261FCA665CCE}" destId="{79F96760-C68A-4942-B895-011945C10994}" srcOrd="17" destOrd="0" presId="urn:microsoft.com/office/officeart/2005/8/layout/cycle6"/>
    <dgm:cxn modelId="{A52D087F-457E-3E42-83D7-1EEE1F6B2318}" type="presParOf" srcId="{C8CB5201-E164-4F55-939B-261FCA665CCE}" destId="{7FD16A3B-40F7-49E2-92B1-0DAF1229C141}" srcOrd="18" destOrd="0" presId="urn:microsoft.com/office/officeart/2005/8/layout/cycle6"/>
    <dgm:cxn modelId="{00265640-2965-9444-B993-5084E7397B90}" type="presParOf" srcId="{C8CB5201-E164-4F55-939B-261FCA665CCE}" destId="{786405C3-607E-4965-8A4B-D802B5D83676}" srcOrd="19" destOrd="0" presId="urn:microsoft.com/office/officeart/2005/8/layout/cycle6"/>
    <dgm:cxn modelId="{C3E9A3A8-25B6-CC4A-A70A-FF1C813BCA3E}" type="presParOf" srcId="{C8CB5201-E164-4F55-939B-261FCA665CCE}" destId="{D0604820-95A8-496B-99A4-B5FD60D89E31}" srcOrd="20" destOrd="0" presId="urn:microsoft.com/office/officeart/2005/8/layout/cycle6"/>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10.xml><?xml version="1.0" encoding="utf-8"?>
<dgm:dataModel xmlns:dgm="http://schemas.openxmlformats.org/drawingml/2006/diagram" xmlns:a="http://schemas.openxmlformats.org/drawingml/2006/main">
  <dgm:ptLst>
    <dgm:pt modelId="{F58A6518-B005-421E-9143-84EBEEF570FB}" type="doc">
      <dgm:prSet loTypeId="urn:microsoft.com/office/officeart/2005/8/layout/hList3" loCatId="list" qsTypeId="urn:microsoft.com/office/officeart/2005/8/quickstyle/3d3" qsCatId="3D" csTypeId="urn:microsoft.com/office/officeart/2005/8/colors/accent1_1" csCatId="accent1" phldr="1"/>
      <dgm:spPr/>
      <dgm:t>
        <a:bodyPr/>
        <a:lstStyle/>
        <a:p>
          <a:endParaRPr lang="es-AR"/>
        </a:p>
      </dgm:t>
    </dgm:pt>
    <dgm:pt modelId="{EEC89993-372E-41B0-B469-28BB0D5B2560}">
      <dgm:prSet phldrT="[Texto]" custT="1"/>
      <dgm:spPr/>
      <dgm:t>
        <a:bodyPr/>
        <a:lstStyle/>
        <a:p>
          <a:r>
            <a:rPr lang="es-ES" sz="1600" b="1" i="0" dirty="0" smtClean="0"/>
            <a:t>Se alcanzó el desarrollo  de capacidades matemáticas</a:t>
          </a:r>
          <a:endParaRPr lang="es-AR" sz="1600" b="1" i="0" dirty="0"/>
        </a:p>
      </dgm:t>
    </dgm:pt>
    <dgm:pt modelId="{B9B6212B-37A2-4BE5-BF0E-D811D585D57E}" type="parTrans" cxnId="{35F85BE1-77A2-4DD5-9B2A-EFB6CB691211}">
      <dgm:prSet/>
      <dgm:spPr/>
      <dgm:t>
        <a:bodyPr/>
        <a:lstStyle/>
        <a:p>
          <a:endParaRPr lang="es-AR" sz="1600" b="1"/>
        </a:p>
      </dgm:t>
    </dgm:pt>
    <dgm:pt modelId="{640C9B12-20FA-4BEC-8CC5-E0822ED2A976}" type="sibTrans" cxnId="{35F85BE1-77A2-4DD5-9B2A-EFB6CB691211}">
      <dgm:prSet/>
      <dgm:spPr/>
      <dgm:t>
        <a:bodyPr/>
        <a:lstStyle/>
        <a:p>
          <a:endParaRPr lang="es-AR" sz="1600" b="1"/>
        </a:p>
      </dgm:t>
    </dgm:pt>
    <dgm:pt modelId="{11F75F35-5BB5-48D4-AD2A-05D5EA51E482}">
      <dgm:prSet phldrT="[Texto]" custT="1"/>
      <dgm:spPr/>
      <dgm:t>
        <a:bodyPr/>
        <a:lstStyle/>
        <a:p>
          <a:r>
            <a:rPr lang="es-AR" sz="1600" b="1" dirty="0" smtClean="0"/>
            <a:t>El desarrollo de las tareas </a:t>
          </a:r>
          <a:r>
            <a:rPr lang="es-ES" sz="1600" b="1" dirty="0" smtClean="0"/>
            <a:t>comprometió a estudiantes y al docente</a:t>
          </a:r>
          <a:endParaRPr lang="es-AR" sz="1600" b="1" dirty="0"/>
        </a:p>
      </dgm:t>
    </dgm:pt>
    <dgm:pt modelId="{289F72D9-AA81-4FA9-91F9-2794B2AC7045}" type="parTrans" cxnId="{AAB0108D-7BAB-43D6-A42C-31F2A1A1BE58}">
      <dgm:prSet/>
      <dgm:spPr/>
      <dgm:t>
        <a:bodyPr/>
        <a:lstStyle/>
        <a:p>
          <a:endParaRPr lang="es-AR" sz="1600" b="1"/>
        </a:p>
      </dgm:t>
    </dgm:pt>
    <dgm:pt modelId="{B00BDA36-5D0F-4515-97B3-06CC3DB9BF01}" type="sibTrans" cxnId="{AAB0108D-7BAB-43D6-A42C-31F2A1A1BE58}">
      <dgm:prSet/>
      <dgm:spPr/>
      <dgm:t>
        <a:bodyPr/>
        <a:lstStyle/>
        <a:p>
          <a:endParaRPr lang="es-AR" sz="1600" b="1"/>
        </a:p>
      </dgm:t>
    </dgm:pt>
    <dgm:pt modelId="{0A1B0EE2-9884-4CCD-85F3-ADCA5ED72D5C}">
      <dgm:prSet phldrT="[Texto]" custT="1"/>
      <dgm:spPr/>
      <dgm:t>
        <a:bodyPr/>
        <a:lstStyle/>
        <a:p>
          <a:r>
            <a:rPr lang="es-ES" sz="1600" b="1" i="0" dirty="0" smtClean="0"/>
            <a:t>El foco de contenido adquirió valor por sí mismo.</a:t>
          </a:r>
          <a:endParaRPr lang="es-AR" sz="1600" b="1" i="0" dirty="0"/>
        </a:p>
      </dgm:t>
    </dgm:pt>
    <dgm:pt modelId="{73103720-ABF1-478E-8EBB-4C767718309E}" type="parTrans" cxnId="{45319EE5-C283-43B8-A641-17BACB9476B3}">
      <dgm:prSet/>
      <dgm:spPr/>
      <dgm:t>
        <a:bodyPr/>
        <a:lstStyle/>
        <a:p>
          <a:endParaRPr lang="es-AR" sz="1600" b="1"/>
        </a:p>
      </dgm:t>
    </dgm:pt>
    <dgm:pt modelId="{58A42964-18A2-43DA-BA95-644B0170DBB1}" type="sibTrans" cxnId="{45319EE5-C283-43B8-A641-17BACB9476B3}">
      <dgm:prSet/>
      <dgm:spPr/>
      <dgm:t>
        <a:bodyPr/>
        <a:lstStyle/>
        <a:p>
          <a:endParaRPr lang="es-AR" sz="1600" b="1"/>
        </a:p>
      </dgm:t>
    </dgm:pt>
    <dgm:pt modelId="{38D2E20F-AEEB-4284-95D1-8CC309CCE123}">
      <dgm:prSet custT="1"/>
      <dgm:spPr/>
      <dgm:t>
        <a:bodyPr/>
        <a:lstStyle/>
        <a:p>
          <a:r>
            <a:rPr lang="es-ES" sz="1600" b="1" i="0" dirty="0" smtClean="0"/>
            <a:t>El trabajo con la secuencia logró la comprensión de los conceptos.</a:t>
          </a:r>
          <a:endParaRPr lang="es-AR" sz="1600" b="1" i="0" dirty="0"/>
        </a:p>
      </dgm:t>
    </dgm:pt>
    <dgm:pt modelId="{BAA865EE-B34E-4DD5-9476-3FC896767059}" type="parTrans" cxnId="{A59EF6BD-8519-4B3A-9D2C-96A398FA8649}">
      <dgm:prSet/>
      <dgm:spPr/>
      <dgm:t>
        <a:bodyPr/>
        <a:lstStyle/>
        <a:p>
          <a:endParaRPr lang="es-AR" sz="1600" b="1"/>
        </a:p>
      </dgm:t>
    </dgm:pt>
    <dgm:pt modelId="{0EB094B7-5A46-4030-91B5-131A546721B0}" type="sibTrans" cxnId="{A59EF6BD-8519-4B3A-9D2C-96A398FA8649}">
      <dgm:prSet/>
      <dgm:spPr/>
      <dgm:t>
        <a:bodyPr/>
        <a:lstStyle/>
        <a:p>
          <a:endParaRPr lang="es-AR" sz="1600" b="1"/>
        </a:p>
      </dgm:t>
    </dgm:pt>
    <dgm:pt modelId="{2F23B2A1-7083-43D9-91A3-D408CB282FEC}">
      <dgm:prSet custT="1"/>
      <dgm:spPr/>
      <dgm:t>
        <a:bodyPr/>
        <a:lstStyle/>
        <a:p>
          <a:pPr marL="0" marR="0" indent="0" defTabSz="914400" eaLnBrk="1" fontAlgn="auto" latinLnBrk="0" hangingPunct="1">
            <a:lnSpc>
              <a:spcPct val="100000"/>
            </a:lnSpc>
            <a:spcBef>
              <a:spcPts val="0"/>
            </a:spcBef>
            <a:spcAft>
              <a:spcPts val="0"/>
            </a:spcAft>
            <a:buClrTx/>
            <a:buSzTx/>
            <a:buFontTx/>
            <a:buNone/>
            <a:tabLst/>
            <a:defRPr/>
          </a:pPr>
          <a:r>
            <a:rPr lang="es-ES" sz="1600" b="1" i="0" dirty="0" smtClean="0"/>
            <a:t>La tarea transversal</a:t>
          </a:r>
        </a:p>
        <a:p>
          <a:pPr marL="0" marR="0" indent="0" defTabSz="914400" eaLnBrk="1" fontAlgn="auto" latinLnBrk="0" hangingPunct="1">
            <a:lnSpc>
              <a:spcPct val="100000"/>
            </a:lnSpc>
            <a:spcBef>
              <a:spcPts val="0"/>
            </a:spcBef>
            <a:spcAft>
              <a:spcPts val="0"/>
            </a:spcAft>
            <a:buClrTx/>
            <a:buSzTx/>
            <a:buFontTx/>
            <a:buNone/>
            <a:tabLst/>
            <a:defRPr/>
          </a:pPr>
          <a:r>
            <a:rPr lang="es-ES" sz="1600" b="1" dirty="0" smtClean="0">
              <a:solidFill>
                <a:schemeClr val="tx1"/>
              </a:solidFill>
            </a:rPr>
            <a:t>favoreció el desarrollo de la competencia </a:t>
          </a:r>
          <a:r>
            <a:rPr lang="es-ES" sz="1600" b="1" i="1" dirty="0" smtClean="0">
              <a:solidFill>
                <a:schemeClr val="tx1"/>
              </a:solidFill>
            </a:rPr>
            <a:t>Modelar</a:t>
          </a:r>
          <a:r>
            <a:rPr lang="es-ES" sz="1600" b="1" i="0" dirty="0" smtClean="0">
              <a:solidFill>
                <a:schemeClr val="tx1"/>
              </a:solidFill>
            </a:rPr>
            <a:t>. </a:t>
          </a:r>
          <a:endParaRPr lang="es-AR" sz="1600" b="1" i="0" dirty="0" smtClean="0">
            <a:solidFill>
              <a:schemeClr val="tx1"/>
            </a:solidFill>
          </a:endParaRPr>
        </a:p>
        <a:p>
          <a:pPr defTabSz="800100">
            <a:lnSpc>
              <a:spcPct val="90000"/>
            </a:lnSpc>
            <a:spcBef>
              <a:spcPct val="0"/>
            </a:spcBef>
            <a:spcAft>
              <a:spcPct val="35000"/>
            </a:spcAft>
          </a:pPr>
          <a:endParaRPr lang="es-AR" sz="1600" b="1" i="0" dirty="0">
            <a:solidFill>
              <a:schemeClr val="tx1"/>
            </a:solidFill>
          </a:endParaRPr>
        </a:p>
      </dgm:t>
    </dgm:pt>
    <dgm:pt modelId="{606851E2-6C39-461C-8FD2-21AE30A3FC4B}" type="parTrans" cxnId="{381CA77B-045C-4D08-8422-E63BAC80546C}">
      <dgm:prSet/>
      <dgm:spPr/>
      <dgm:t>
        <a:bodyPr/>
        <a:lstStyle/>
        <a:p>
          <a:endParaRPr lang="es-AR" sz="1600" b="1"/>
        </a:p>
      </dgm:t>
    </dgm:pt>
    <dgm:pt modelId="{25F0B17D-63A9-466A-9BA3-532F69AA7370}" type="sibTrans" cxnId="{381CA77B-045C-4D08-8422-E63BAC80546C}">
      <dgm:prSet/>
      <dgm:spPr/>
      <dgm:t>
        <a:bodyPr/>
        <a:lstStyle/>
        <a:p>
          <a:endParaRPr lang="es-AR" sz="1600" b="1"/>
        </a:p>
      </dgm:t>
    </dgm:pt>
    <dgm:pt modelId="{9305F405-6571-4E32-BC8F-8AACB57C301B}">
      <dgm:prSet phldrT="[Texto]" custT="1"/>
      <dgm:spPr>
        <a:solidFill>
          <a:schemeClr val="accent4"/>
        </a:solidFill>
      </dgm:spPr>
      <dgm:t>
        <a:bodyPr/>
        <a:lstStyle/>
        <a:p>
          <a:endParaRPr lang="es-AR" sz="2000" b="1" dirty="0"/>
        </a:p>
      </dgm:t>
    </dgm:pt>
    <dgm:pt modelId="{98EEE908-FC3A-4DE2-A9CE-B3BDDB09D3E0}" type="sibTrans" cxnId="{1C880FF8-488C-4182-8F2B-C8777E4EB0F9}">
      <dgm:prSet/>
      <dgm:spPr/>
      <dgm:t>
        <a:bodyPr/>
        <a:lstStyle/>
        <a:p>
          <a:endParaRPr lang="es-AR" sz="1600" b="1"/>
        </a:p>
      </dgm:t>
    </dgm:pt>
    <dgm:pt modelId="{2A2D69E7-1A29-4CB9-9963-E796AF189EB4}" type="parTrans" cxnId="{1C880FF8-488C-4182-8F2B-C8777E4EB0F9}">
      <dgm:prSet/>
      <dgm:spPr/>
      <dgm:t>
        <a:bodyPr/>
        <a:lstStyle/>
        <a:p>
          <a:endParaRPr lang="es-AR" sz="1600" b="1"/>
        </a:p>
      </dgm:t>
    </dgm:pt>
    <dgm:pt modelId="{52EEF576-A52B-4582-8EC2-C0E9D495D8FE}" type="pres">
      <dgm:prSet presAssocID="{F58A6518-B005-421E-9143-84EBEEF570FB}" presName="composite" presStyleCnt="0">
        <dgm:presLayoutVars>
          <dgm:chMax val="1"/>
          <dgm:dir/>
          <dgm:resizeHandles val="exact"/>
        </dgm:presLayoutVars>
      </dgm:prSet>
      <dgm:spPr/>
      <dgm:t>
        <a:bodyPr/>
        <a:lstStyle/>
        <a:p>
          <a:endParaRPr lang="es-CO"/>
        </a:p>
      </dgm:t>
    </dgm:pt>
    <dgm:pt modelId="{83273472-17AF-4105-9999-A20797A3D974}" type="pres">
      <dgm:prSet presAssocID="{9305F405-6571-4E32-BC8F-8AACB57C301B}" presName="roof" presStyleLbl="dkBgShp" presStyleIdx="0" presStyleCnt="2"/>
      <dgm:spPr/>
      <dgm:t>
        <a:bodyPr/>
        <a:lstStyle/>
        <a:p>
          <a:endParaRPr lang="es-AR"/>
        </a:p>
      </dgm:t>
    </dgm:pt>
    <dgm:pt modelId="{B0C231B6-3643-4B56-90A5-8EE5CE9B49ED}" type="pres">
      <dgm:prSet presAssocID="{9305F405-6571-4E32-BC8F-8AACB57C301B}" presName="pillars" presStyleCnt="0"/>
      <dgm:spPr/>
      <dgm:t>
        <a:bodyPr/>
        <a:lstStyle/>
        <a:p>
          <a:endParaRPr lang="es-CO"/>
        </a:p>
      </dgm:t>
    </dgm:pt>
    <dgm:pt modelId="{E708E89A-D0F4-4533-8A1D-A27F9C4A1408}" type="pres">
      <dgm:prSet presAssocID="{9305F405-6571-4E32-BC8F-8AACB57C301B}" presName="pillar1" presStyleLbl="node1" presStyleIdx="0" presStyleCnt="5" custLinFactNeighborY="-26002">
        <dgm:presLayoutVars>
          <dgm:bulletEnabled val="1"/>
        </dgm:presLayoutVars>
      </dgm:prSet>
      <dgm:spPr/>
      <dgm:t>
        <a:bodyPr/>
        <a:lstStyle/>
        <a:p>
          <a:endParaRPr lang="es-AR"/>
        </a:p>
      </dgm:t>
    </dgm:pt>
    <dgm:pt modelId="{9CFC075C-0220-407F-BC54-439A8FECCCD5}" type="pres">
      <dgm:prSet presAssocID="{11F75F35-5BB5-48D4-AD2A-05D5EA51E482}" presName="pillarX" presStyleLbl="node1" presStyleIdx="1" presStyleCnt="5" custLinFactNeighborY="-26002">
        <dgm:presLayoutVars>
          <dgm:bulletEnabled val="1"/>
        </dgm:presLayoutVars>
      </dgm:prSet>
      <dgm:spPr/>
      <dgm:t>
        <a:bodyPr/>
        <a:lstStyle/>
        <a:p>
          <a:endParaRPr lang="es-AR"/>
        </a:p>
      </dgm:t>
    </dgm:pt>
    <dgm:pt modelId="{D6E66E17-E689-4D59-B6C8-A8A288075D8F}" type="pres">
      <dgm:prSet presAssocID="{0A1B0EE2-9884-4CCD-85F3-ADCA5ED72D5C}" presName="pillarX" presStyleLbl="node1" presStyleIdx="2" presStyleCnt="5" custLinFactNeighborX="-963" custLinFactNeighborY="-26525">
        <dgm:presLayoutVars>
          <dgm:bulletEnabled val="1"/>
        </dgm:presLayoutVars>
      </dgm:prSet>
      <dgm:spPr/>
      <dgm:t>
        <a:bodyPr/>
        <a:lstStyle/>
        <a:p>
          <a:endParaRPr lang="es-AR"/>
        </a:p>
      </dgm:t>
    </dgm:pt>
    <dgm:pt modelId="{6AD43C5D-E53F-42BC-9358-FBDD565B2457}" type="pres">
      <dgm:prSet presAssocID="{38D2E20F-AEEB-4284-95D1-8CC309CCE123}" presName="pillarX" presStyleLbl="node1" presStyleIdx="3" presStyleCnt="5" custLinFactNeighborY="-26002">
        <dgm:presLayoutVars>
          <dgm:bulletEnabled val="1"/>
        </dgm:presLayoutVars>
      </dgm:prSet>
      <dgm:spPr/>
      <dgm:t>
        <a:bodyPr/>
        <a:lstStyle/>
        <a:p>
          <a:endParaRPr lang="es-AR"/>
        </a:p>
      </dgm:t>
    </dgm:pt>
    <dgm:pt modelId="{4DD60F26-6853-403C-8EF9-7C347E0D2E86}" type="pres">
      <dgm:prSet presAssocID="{2F23B2A1-7083-43D9-91A3-D408CB282FEC}" presName="pillarX" presStyleLbl="node1" presStyleIdx="4" presStyleCnt="5" custLinFactNeighborY="-26002">
        <dgm:presLayoutVars>
          <dgm:bulletEnabled val="1"/>
        </dgm:presLayoutVars>
      </dgm:prSet>
      <dgm:spPr/>
      <dgm:t>
        <a:bodyPr/>
        <a:lstStyle/>
        <a:p>
          <a:endParaRPr lang="es-AR"/>
        </a:p>
      </dgm:t>
    </dgm:pt>
    <dgm:pt modelId="{9DE18B3F-B1AB-43AC-AD21-E34693366C46}" type="pres">
      <dgm:prSet presAssocID="{9305F405-6571-4E32-BC8F-8AACB57C301B}" presName="base" presStyleLbl="dkBgShp" presStyleIdx="1" presStyleCnt="2" custFlipVert="0" custScaleY="56169" custLinFactY="-100000" custLinFactNeighborY="-165769"/>
      <dgm:spPr>
        <a:solidFill>
          <a:schemeClr val="accent4"/>
        </a:solidFill>
      </dgm:spPr>
      <dgm:t>
        <a:bodyPr/>
        <a:lstStyle/>
        <a:p>
          <a:endParaRPr lang="es-CO"/>
        </a:p>
      </dgm:t>
    </dgm:pt>
  </dgm:ptLst>
  <dgm:cxnLst>
    <dgm:cxn modelId="{35F85BE1-77A2-4DD5-9B2A-EFB6CB691211}" srcId="{9305F405-6571-4E32-BC8F-8AACB57C301B}" destId="{EEC89993-372E-41B0-B469-28BB0D5B2560}" srcOrd="0" destOrd="0" parTransId="{B9B6212B-37A2-4BE5-BF0E-D811D585D57E}" sibTransId="{640C9B12-20FA-4BEC-8CC5-E0822ED2A976}"/>
    <dgm:cxn modelId="{083C70E5-163E-4189-ABF7-5D3E4DFA9906}" type="presOf" srcId="{EEC89993-372E-41B0-B469-28BB0D5B2560}" destId="{E708E89A-D0F4-4533-8A1D-A27F9C4A1408}" srcOrd="0" destOrd="0" presId="urn:microsoft.com/office/officeart/2005/8/layout/hList3"/>
    <dgm:cxn modelId="{AAB0108D-7BAB-43D6-A42C-31F2A1A1BE58}" srcId="{9305F405-6571-4E32-BC8F-8AACB57C301B}" destId="{11F75F35-5BB5-48D4-AD2A-05D5EA51E482}" srcOrd="1" destOrd="0" parTransId="{289F72D9-AA81-4FA9-91F9-2794B2AC7045}" sibTransId="{B00BDA36-5D0F-4515-97B3-06CC3DB9BF01}"/>
    <dgm:cxn modelId="{381CA77B-045C-4D08-8422-E63BAC80546C}" srcId="{9305F405-6571-4E32-BC8F-8AACB57C301B}" destId="{2F23B2A1-7083-43D9-91A3-D408CB282FEC}" srcOrd="4" destOrd="0" parTransId="{606851E2-6C39-461C-8FD2-21AE30A3FC4B}" sibTransId="{25F0B17D-63A9-466A-9BA3-532F69AA7370}"/>
    <dgm:cxn modelId="{06EA6E77-5D75-4E96-9B8E-430517C590B0}" type="presOf" srcId="{0A1B0EE2-9884-4CCD-85F3-ADCA5ED72D5C}" destId="{D6E66E17-E689-4D59-B6C8-A8A288075D8F}" srcOrd="0" destOrd="0" presId="urn:microsoft.com/office/officeart/2005/8/layout/hList3"/>
    <dgm:cxn modelId="{42DA1E76-B2C5-4AD9-959B-618D19B6D697}" type="presOf" srcId="{11F75F35-5BB5-48D4-AD2A-05D5EA51E482}" destId="{9CFC075C-0220-407F-BC54-439A8FECCCD5}" srcOrd="0" destOrd="0" presId="urn:microsoft.com/office/officeart/2005/8/layout/hList3"/>
    <dgm:cxn modelId="{7EACDE30-0947-4AE4-9AC9-47B2AACC78EE}" type="presOf" srcId="{F58A6518-B005-421E-9143-84EBEEF570FB}" destId="{52EEF576-A52B-4582-8EC2-C0E9D495D8FE}" srcOrd="0" destOrd="0" presId="urn:microsoft.com/office/officeart/2005/8/layout/hList3"/>
    <dgm:cxn modelId="{1C880FF8-488C-4182-8F2B-C8777E4EB0F9}" srcId="{F58A6518-B005-421E-9143-84EBEEF570FB}" destId="{9305F405-6571-4E32-BC8F-8AACB57C301B}" srcOrd="0" destOrd="0" parTransId="{2A2D69E7-1A29-4CB9-9963-E796AF189EB4}" sibTransId="{98EEE908-FC3A-4DE2-A9CE-B3BDDB09D3E0}"/>
    <dgm:cxn modelId="{C0875750-2B2A-4A58-A657-6247B8CCE86B}" type="presOf" srcId="{9305F405-6571-4E32-BC8F-8AACB57C301B}" destId="{83273472-17AF-4105-9999-A20797A3D974}" srcOrd="0" destOrd="0" presId="urn:microsoft.com/office/officeart/2005/8/layout/hList3"/>
    <dgm:cxn modelId="{45319EE5-C283-43B8-A641-17BACB9476B3}" srcId="{9305F405-6571-4E32-BC8F-8AACB57C301B}" destId="{0A1B0EE2-9884-4CCD-85F3-ADCA5ED72D5C}" srcOrd="2" destOrd="0" parTransId="{73103720-ABF1-478E-8EBB-4C767718309E}" sibTransId="{58A42964-18A2-43DA-BA95-644B0170DBB1}"/>
    <dgm:cxn modelId="{D8AB8FCB-60CE-4CB6-A943-FC1936A66889}" type="presOf" srcId="{38D2E20F-AEEB-4284-95D1-8CC309CCE123}" destId="{6AD43C5D-E53F-42BC-9358-FBDD565B2457}" srcOrd="0" destOrd="0" presId="urn:microsoft.com/office/officeart/2005/8/layout/hList3"/>
    <dgm:cxn modelId="{E4691921-35F0-437F-BDF7-998E7F332C5E}" type="presOf" srcId="{2F23B2A1-7083-43D9-91A3-D408CB282FEC}" destId="{4DD60F26-6853-403C-8EF9-7C347E0D2E86}" srcOrd="0" destOrd="0" presId="urn:microsoft.com/office/officeart/2005/8/layout/hList3"/>
    <dgm:cxn modelId="{A59EF6BD-8519-4B3A-9D2C-96A398FA8649}" srcId="{9305F405-6571-4E32-BC8F-8AACB57C301B}" destId="{38D2E20F-AEEB-4284-95D1-8CC309CCE123}" srcOrd="3" destOrd="0" parTransId="{BAA865EE-B34E-4DD5-9476-3FC896767059}" sibTransId="{0EB094B7-5A46-4030-91B5-131A546721B0}"/>
    <dgm:cxn modelId="{2715B7B8-63DE-44B9-B690-EB5EFAFB1F89}" type="presParOf" srcId="{52EEF576-A52B-4582-8EC2-C0E9D495D8FE}" destId="{83273472-17AF-4105-9999-A20797A3D974}" srcOrd="0" destOrd="0" presId="urn:microsoft.com/office/officeart/2005/8/layout/hList3"/>
    <dgm:cxn modelId="{01A9229F-1C5C-4F13-9DBB-DABA23728E0A}" type="presParOf" srcId="{52EEF576-A52B-4582-8EC2-C0E9D495D8FE}" destId="{B0C231B6-3643-4B56-90A5-8EE5CE9B49ED}" srcOrd="1" destOrd="0" presId="urn:microsoft.com/office/officeart/2005/8/layout/hList3"/>
    <dgm:cxn modelId="{6384D267-3587-4522-98C7-17E0AFE6E66B}" type="presParOf" srcId="{B0C231B6-3643-4B56-90A5-8EE5CE9B49ED}" destId="{E708E89A-D0F4-4533-8A1D-A27F9C4A1408}" srcOrd="0" destOrd="0" presId="urn:microsoft.com/office/officeart/2005/8/layout/hList3"/>
    <dgm:cxn modelId="{718D4686-DFF4-4CDD-B35D-435AD4E66377}" type="presParOf" srcId="{B0C231B6-3643-4B56-90A5-8EE5CE9B49ED}" destId="{9CFC075C-0220-407F-BC54-439A8FECCCD5}" srcOrd="1" destOrd="0" presId="urn:microsoft.com/office/officeart/2005/8/layout/hList3"/>
    <dgm:cxn modelId="{BAD7849F-5AE2-40EC-8466-BF4A0269C77B}" type="presParOf" srcId="{B0C231B6-3643-4B56-90A5-8EE5CE9B49ED}" destId="{D6E66E17-E689-4D59-B6C8-A8A288075D8F}" srcOrd="2" destOrd="0" presId="urn:microsoft.com/office/officeart/2005/8/layout/hList3"/>
    <dgm:cxn modelId="{D56B9DD0-9637-4622-9BE3-70FE16E762ED}" type="presParOf" srcId="{B0C231B6-3643-4B56-90A5-8EE5CE9B49ED}" destId="{6AD43C5D-E53F-42BC-9358-FBDD565B2457}" srcOrd="3" destOrd="0" presId="urn:microsoft.com/office/officeart/2005/8/layout/hList3"/>
    <dgm:cxn modelId="{788F08F1-A09D-4911-8771-FAA58D161967}" type="presParOf" srcId="{B0C231B6-3643-4B56-90A5-8EE5CE9B49ED}" destId="{4DD60F26-6853-403C-8EF9-7C347E0D2E86}" srcOrd="4" destOrd="0" presId="urn:microsoft.com/office/officeart/2005/8/layout/hList3"/>
    <dgm:cxn modelId="{A6908FA8-D967-43C8-B300-78B4798D15FC}" type="presParOf" srcId="{52EEF576-A52B-4582-8EC2-C0E9D495D8FE}" destId="{9DE18B3F-B1AB-43AC-AD21-E34693366C46}" srcOrd="2" destOrd="0" presId="urn:microsoft.com/office/officeart/2005/8/layout/hList3"/>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11.xml><?xml version="1.0" encoding="utf-8"?>
<dgm:dataModel xmlns:dgm="http://schemas.openxmlformats.org/drawingml/2006/diagram" xmlns:a="http://schemas.openxmlformats.org/drawingml/2006/main">
  <dgm:ptLst>
    <dgm:pt modelId="{A6C72DB4-63E0-4F85-A201-E915CA37192A}" type="doc">
      <dgm:prSet loTypeId="urn:microsoft.com/office/officeart/2005/8/layout/process4" loCatId="process" qsTypeId="urn:microsoft.com/office/officeart/2005/8/quickstyle/3d3" qsCatId="3D" csTypeId="urn:microsoft.com/office/officeart/2005/8/colors/colorful1#1" csCatId="colorful" phldr="1"/>
      <dgm:spPr/>
      <dgm:t>
        <a:bodyPr/>
        <a:lstStyle/>
        <a:p>
          <a:endParaRPr lang="es-AR"/>
        </a:p>
      </dgm:t>
    </dgm:pt>
    <dgm:pt modelId="{9B5E86DC-B302-489A-BCCD-009112F7C381}">
      <dgm:prSet phldrT="[Texto]" custT="1"/>
      <dgm:spPr>
        <a:xfrm rot="10800000">
          <a:off x="0" y="124"/>
          <a:ext cx="4071966" cy="1615885"/>
        </a:xfrm>
        <a:prstGeom prst="upArrowCallout">
          <a:avLst/>
        </a:prstGeom>
        <a:solidFill>
          <a:schemeClr val="accent4">
            <a:lumMod val="60000"/>
            <a:lumOff val="40000"/>
          </a:schemeClr>
        </a:solidFill>
        <a:ln>
          <a:noFill/>
        </a:ln>
        <a:effectLst>
          <a:outerShdw blurRad="40000" dist="23000" dir="5400000" rotWithShape="0">
            <a:srgbClr val="000000">
              <a:alpha val="35000"/>
            </a:srgbClr>
          </a:outerShdw>
        </a:effectLst>
        <a:scene3d>
          <a:camera prst="orthographicFront">
            <a:rot lat="0" lon="0" rev="0"/>
          </a:camera>
          <a:lightRig rig="contrasting" dir="t">
            <a:rot lat="0" lon="0" rev="1200000"/>
          </a:lightRig>
        </a:scene3d>
        <a:sp3d contourW="19050" prstMaterial="metal">
          <a:bevelT w="88900" h="203200"/>
          <a:bevelB w="165100" h="254000"/>
        </a:sp3d>
      </dgm:spPr>
      <dgm:t>
        <a:bodyPr/>
        <a:lstStyle/>
        <a:p>
          <a:r>
            <a:rPr lang="es-ES" sz="1600" b="1" dirty="0" smtClean="0">
              <a:solidFill>
                <a:sysClr val="windowText" lastClr="000000"/>
              </a:solidFill>
              <a:latin typeface="Calibri"/>
              <a:ea typeface="+mn-ea"/>
              <a:cs typeface="+mn-cs"/>
            </a:rPr>
            <a:t>Fundamentación teórica</a:t>
          </a:r>
          <a:endParaRPr lang="es-AR" sz="1600" b="1" dirty="0">
            <a:solidFill>
              <a:sysClr val="windowText" lastClr="000000"/>
            </a:solidFill>
            <a:latin typeface="Calibri"/>
            <a:ea typeface="+mn-ea"/>
            <a:cs typeface="+mn-cs"/>
          </a:endParaRPr>
        </a:p>
      </dgm:t>
    </dgm:pt>
    <dgm:pt modelId="{7170A005-A3BF-46DC-B208-D3ED50AAB924}" type="parTrans" cxnId="{86CD2279-83B9-4E59-8B25-9C0516A7FE07}">
      <dgm:prSet/>
      <dgm:spPr/>
      <dgm:t>
        <a:bodyPr/>
        <a:lstStyle/>
        <a:p>
          <a:endParaRPr lang="es-AR" sz="1600" b="1">
            <a:solidFill>
              <a:schemeClr val="tx1"/>
            </a:solidFill>
          </a:endParaRPr>
        </a:p>
      </dgm:t>
    </dgm:pt>
    <dgm:pt modelId="{DDD6654F-62A7-4120-8A15-9C003838399C}" type="sibTrans" cxnId="{86CD2279-83B9-4E59-8B25-9C0516A7FE07}">
      <dgm:prSet/>
      <dgm:spPr/>
      <dgm:t>
        <a:bodyPr/>
        <a:lstStyle/>
        <a:p>
          <a:endParaRPr lang="es-AR" sz="1600" b="1">
            <a:solidFill>
              <a:schemeClr val="tx1"/>
            </a:solidFill>
          </a:endParaRPr>
        </a:p>
      </dgm:t>
    </dgm:pt>
    <dgm:pt modelId="{A5169650-21B8-4645-8A15-386F8F8CCD8B}">
      <dgm:prSet phldrT="[Texto]" custT="1"/>
      <dgm:spPr>
        <a:xfrm>
          <a:off x="1988" y="537383"/>
          <a:ext cx="1355996" cy="542983"/>
        </a:xfrm>
        <a:prstGeom prst="rect">
          <a:avLst/>
        </a:prstGeom>
        <a:solidFill>
          <a:srgbClr val="C0504D">
            <a:tint val="40000"/>
            <a:alpha val="90000"/>
            <a:hueOff val="0"/>
            <a:satOff val="0"/>
            <a:lumOff val="0"/>
            <a:alphaOff val="0"/>
          </a:srgbClr>
        </a:solidFill>
        <a:ln>
          <a:noFill/>
        </a:ln>
        <a:effectLst/>
        <a:scene3d>
          <a:camera prst="orthographicFront">
            <a:rot lat="0" lon="0" rev="0"/>
          </a:camera>
          <a:lightRig rig="contrasting" dir="t">
            <a:rot lat="0" lon="0" rev="1200000"/>
          </a:lightRig>
        </a:scene3d>
        <a:sp3d z="300000" contourW="19050" prstMaterial="metal">
          <a:bevelT w="88900" h="203200"/>
          <a:bevelB w="165100" h="254000"/>
        </a:sp3d>
      </dgm:spPr>
      <dgm:t>
        <a:bodyPr/>
        <a:lstStyle/>
        <a:p>
          <a:r>
            <a:rPr lang="es-ES" sz="1200" b="1" dirty="0" smtClean="0">
              <a:solidFill>
                <a:sysClr val="windowText" lastClr="000000"/>
              </a:solidFill>
              <a:latin typeface="Calibri"/>
              <a:ea typeface="+mn-ea"/>
              <a:cs typeface="+mn-cs"/>
            </a:rPr>
            <a:t>Expectativas de aprendizaje   (PISA-MEN)</a:t>
          </a:r>
          <a:endParaRPr lang="es-AR" sz="1200" b="1" dirty="0">
            <a:solidFill>
              <a:sysClr val="windowText" lastClr="000000"/>
            </a:solidFill>
            <a:latin typeface="Calibri"/>
            <a:ea typeface="+mn-ea"/>
            <a:cs typeface="+mn-cs"/>
          </a:endParaRPr>
        </a:p>
      </dgm:t>
    </dgm:pt>
    <dgm:pt modelId="{9ACB06B1-B56A-4CB0-86D8-D4922F685C49}" type="parTrans" cxnId="{0BBA5CE7-A051-4B2B-8B5C-5D235EA73CAC}">
      <dgm:prSet/>
      <dgm:spPr/>
      <dgm:t>
        <a:bodyPr/>
        <a:lstStyle/>
        <a:p>
          <a:endParaRPr lang="es-AR" sz="1600" b="1">
            <a:solidFill>
              <a:schemeClr val="tx1"/>
            </a:solidFill>
          </a:endParaRPr>
        </a:p>
      </dgm:t>
    </dgm:pt>
    <dgm:pt modelId="{8E76CB51-5C48-4212-94B2-F9F753D2FE58}" type="sibTrans" cxnId="{0BBA5CE7-A051-4B2B-8B5C-5D235EA73CAC}">
      <dgm:prSet/>
      <dgm:spPr/>
      <dgm:t>
        <a:bodyPr/>
        <a:lstStyle/>
        <a:p>
          <a:endParaRPr lang="es-AR" sz="1600" b="1">
            <a:solidFill>
              <a:schemeClr val="tx1"/>
            </a:solidFill>
          </a:endParaRPr>
        </a:p>
      </dgm:t>
    </dgm:pt>
    <dgm:pt modelId="{7401B263-9BD8-4A0B-B113-7358B4AB42FD}">
      <dgm:prSet phldrT="[Texto]" custT="1"/>
      <dgm:spPr>
        <a:xfrm>
          <a:off x="1357984" y="537383"/>
          <a:ext cx="1355996" cy="542983"/>
        </a:xfrm>
        <a:prstGeom prst="rect">
          <a:avLst/>
        </a:prstGeom>
        <a:solidFill>
          <a:srgbClr val="9BBB59">
            <a:tint val="40000"/>
            <a:alpha val="90000"/>
            <a:hueOff val="0"/>
            <a:satOff val="0"/>
            <a:lumOff val="0"/>
            <a:alphaOff val="0"/>
          </a:srgbClr>
        </a:solidFill>
        <a:ln>
          <a:noFill/>
        </a:ln>
        <a:effectLst/>
        <a:scene3d>
          <a:camera prst="orthographicFront">
            <a:rot lat="0" lon="0" rev="0"/>
          </a:camera>
          <a:lightRig rig="contrasting" dir="t">
            <a:rot lat="0" lon="0" rev="1200000"/>
          </a:lightRig>
        </a:scene3d>
        <a:sp3d z="300000" contourW="19050" prstMaterial="metal">
          <a:bevelT w="88900" h="203200"/>
          <a:bevelB w="165100" h="254000"/>
        </a:sp3d>
      </dgm:spPr>
      <dgm:t>
        <a:bodyPr/>
        <a:lstStyle/>
        <a:p>
          <a:r>
            <a:rPr lang="es-ES" sz="1200" b="1" dirty="0" smtClean="0">
              <a:solidFill>
                <a:sysClr val="windowText" lastClr="000000"/>
              </a:solidFill>
              <a:latin typeface="Calibri"/>
              <a:ea typeface="+mn-ea"/>
              <a:cs typeface="+mn-cs"/>
            </a:rPr>
            <a:t>Diseño de tareas (Grupo </a:t>
          </a:r>
          <a:r>
            <a:rPr lang="es-ES" sz="1200" b="1" dirty="0" err="1" smtClean="0">
              <a:solidFill>
                <a:sysClr val="windowText" lastClr="000000"/>
              </a:solidFill>
              <a:latin typeface="Calibri"/>
              <a:ea typeface="+mn-ea"/>
              <a:cs typeface="+mn-cs"/>
            </a:rPr>
            <a:t>Azarquiel</a:t>
          </a:r>
          <a:r>
            <a:rPr lang="es-ES" sz="1200" b="1" dirty="0" smtClean="0">
              <a:solidFill>
                <a:sysClr val="windowText" lastClr="000000"/>
              </a:solidFill>
              <a:latin typeface="Calibri"/>
              <a:ea typeface="+mn-ea"/>
              <a:cs typeface="+mn-cs"/>
            </a:rPr>
            <a:t>)</a:t>
          </a:r>
          <a:endParaRPr lang="es-AR" sz="1200" b="1" dirty="0">
            <a:solidFill>
              <a:sysClr val="windowText" lastClr="000000"/>
            </a:solidFill>
            <a:latin typeface="Calibri"/>
            <a:ea typeface="+mn-ea"/>
            <a:cs typeface="+mn-cs"/>
          </a:endParaRPr>
        </a:p>
      </dgm:t>
    </dgm:pt>
    <dgm:pt modelId="{A23CFDDE-374E-460D-B353-EC8D40F218D2}" type="parTrans" cxnId="{E8A6E141-2DB9-4E0F-AA11-DDE5F9DDFAA7}">
      <dgm:prSet/>
      <dgm:spPr/>
      <dgm:t>
        <a:bodyPr/>
        <a:lstStyle/>
        <a:p>
          <a:endParaRPr lang="es-AR" sz="1600" b="1">
            <a:solidFill>
              <a:schemeClr val="tx1"/>
            </a:solidFill>
          </a:endParaRPr>
        </a:p>
      </dgm:t>
    </dgm:pt>
    <dgm:pt modelId="{643CFF73-5772-4474-B3B1-49F37789A3D0}" type="sibTrans" cxnId="{E8A6E141-2DB9-4E0F-AA11-DDE5F9DDFAA7}">
      <dgm:prSet/>
      <dgm:spPr/>
      <dgm:t>
        <a:bodyPr/>
        <a:lstStyle/>
        <a:p>
          <a:endParaRPr lang="es-AR" sz="1600" b="1">
            <a:solidFill>
              <a:schemeClr val="tx1"/>
            </a:solidFill>
          </a:endParaRPr>
        </a:p>
      </dgm:t>
    </dgm:pt>
    <dgm:pt modelId="{2B40BE21-2DA9-4386-97BB-4EAEEA0270F0}">
      <dgm:prSet phldrT="[Texto]" custT="1"/>
      <dgm:spPr>
        <a:xfrm rot="10800000">
          <a:off x="0" y="1600250"/>
          <a:ext cx="4071966" cy="1615885"/>
        </a:xfrm>
        <a:prstGeom prst="upArrowCallout">
          <a:avLst/>
        </a:prstGeom>
        <a:solidFill>
          <a:schemeClr val="accent4">
            <a:lumMod val="60000"/>
            <a:lumOff val="40000"/>
          </a:schemeClr>
        </a:solidFill>
        <a:ln>
          <a:noFill/>
        </a:ln>
        <a:effectLst>
          <a:outerShdw blurRad="40000" dist="23000" dir="5400000" rotWithShape="0">
            <a:srgbClr val="000000">
              <a:alpha val="35000"/>
            </a:srgbClr>
          </a:outerShdw>
        </a:effectLst>
        <a:scene3d>
          <a:camera prst="orthographicFront">
            <a:rot lat="0" lon="0" rev="0"/>
          </a:camera>
          <a:lightRig rig="contrasting" dir="t">
            <a:rot lat="0" lon="0" rev="1200000"/>
          </a:lightRig>
        </a:scene3d>
        <a:sp3d contourW="19050" prstMaterial="metal">
          <a:bevelT w="88900" h="203200"/>
          <a:bevelB w="165100" h="254000"/>
        </a:sp3d>
      </dgm:spPr>
      <dgm:t>
        <a:bodyPr/>
        <a:lstStyle/>
        <a:p>
          <a:r>
            <a:rPr lang="es-ES" sz="1600" b="1" dirty="0" smtClean="0">
              <a:solidFill>
                <a:sysClr val="windowText" lastClr="000000"/>
              </a:solidFill>
              <a:latin typeface="Calibri"/>
              <a:ea typeface="+mn-ea"/>
              <a:cs typeface="+mn-cs"/>
            </a:rPr>
            <a:t>Adecuación de la Unidad Didáctica </a:t>
          </a:r>
          <a:endParaRPr lang="es-AR" sz="1600" b="1" dirty="0">
            <a:solidFill>
              <a:sysClr val="windowText" lastClr="000000"/>
            </a:solidFill>
            <a:latin typeface="Calibri"/>
            <a:ea typeface="+mn-ea"/>
            <a:cs typeface="+mn-cs"/>
          </a:endParaRPr>
        </a:p>
      </dgm:t>
    </dgm:pt>
    <dgm:pt modelId="{44CD6D55-1147-4D75-8017-EF0433FF16D2}" type="parTrans" cxnId="{001F7E8A-1433-4CF2-BFFC-CCFA310B1D35}">
      <dgm:prSet/>
      <dgm:spPr/>
      <dgm:t>
        <a:bodyPr/>
        <a:lstStyle/>
        <a:p>
          <a:endParaRPr lang="es-AR" sz="1600" b="1">
            <a:solidFill>
              <a:schemeClr val="tx1"/>
            </a:solidFill>
          </a:endParaRPr>
        </a:p>
      </dgm:t>
    </dgm:pt>
    <dgm:pt modelId="{C3BD9C68-E825-4960-997D-F286CA2CDD40}" type="sibTrans" cxnId="{001F7E8A-1433-4CF2-BFFC-CCFA310B1D35}">
      <dgm:prSet/>
      <dgm:spPr/>
      <dgm:t>
        <a:bodyPr/>
        <a:lstStyle/>
        <a:p>
          <a:endParaRPr lang="es-AR" sz="1600" b="1">
            <a:solidFill>
              <a:schemeClr val="tx1"/>
            </a:solidFill>
          </a:endParaRPr>
        </a:p>
      </dgm:t>
    </dgm:pt>
    <dgm:pt modelId="{01D7C2D9-421F-40DF-BA85-5A1CE89E61D8}">
      <dgm:prSet phldrT="[Texto]" custT="1"/>
      <dgm:spPr>
        <a:xfrm>
          <a:off x="0" y="2137509"/>
          <a:ext cx="2035983" cy="542983"/>
        </a:xfrm>
        <a:prstGeom prst="rect">
          <a:avLst/>
        </a:prstGeom>
        <a:solidFill>
          <a:srgbClr val="4BACC6">
            <a:tint val="40000"/>
            <a:alpha val="90000"/>
            <a:hueOff val="0"/>
            <a:satOff val="0"/>
            <a:lumOff val="0"/>
            <a:alphaOff val="0"/>
          </a:srgbClr>
        </a:solidFill>
        <a:ln>
          <a:noFill/>
        </a:ln>
        <a:effectLst/>
        <a:scene3d>
          <a:camera prst="orthographicFront">
            <a:rot lat="0" lon="0" rev="0"/>
          </a:camera>
          <a:lightRig rig="contrasting" dir="t">
            <a:rot lat="0" lon="0" rev="1200000"/>
          </a:lightRig>
        </a:scene3d>
        <a:sp3d z="300000" contourW="19050" prstMaterial="metal">
          <a:bevelT w="88900" h="203200"/>
          <a:bevelB w="165100" h="254000"/>
        </a:sp3d>
      </dgm:spPr>
      <dgm:t>
        <a:bodyPr/>
        <a:lstStyle/>
        <a:p>
          <a:pPr marL="0" marR="0" indent="0" defTabSz="914400" eaLnBrk="1" fontAlgn="auto" latinLnBrk="0" hangingPunct="1">
            <a:lnSpc>
              <a:spcPct val="100000"/>
            </a:lnSpc>
            <a:spcBef>
              <a:spcPts val="0"/>
            </a:spcBef>
            <a:spcAft>
              <a:spcPts val="0"/>
            </a:spcAft>
            <a:buClrTx/>
            <a:buSzTx/>
            <a:buFontTx/>
            <a:buNone/>
            <a:tabLst/>
            <a:defRPr/>
          </a:pPr>
          <a:r>
            <a:rPr lang="es-ES" sz="1200" b="1" dirty="0" smtClean="0">
              <a:solidFill>
                <a:sysClr val="windowText" lastClr="000000"/>
              </a:solidFill>
              <a:latin typeface="Calibri"/>
              <a:ea typeface="+mn-ea"/>
              <a:cs typeface="+mn-cs"/>
            </a:rPr>
            <a:t>Legislación nacional</a:t>
          </a:r>
          <a:endParaRPr lang="es-AR" sz="1200" b="1" dirty="0" smtClean="0">
            <a:solidFill>
              <a:sysClr val="windowText" lastClr="000000"/>
            </a:solidFill>
            <a:latin typeface="Calibri"/>
            <a:ea typeface="+mn-ea"/>
            <a:cs typeface="+mn-cs"/>
          </a:endParaRPr>
        </a:p>
      </dgm:t>
    </dgm:pt>
    <dgm:pt modelId="{5ACA4B3B-4C57-458C-9D5A-C44FB591F788}" type="parTrans" cxnId="{F88263DB-E7B7-4DF6-BC6C-FF68A208CF8A}">
      <dgm:prSet/>
      <dgm:spPr/>
      <dgm:t>
        <a:bodyPr/>
        <a:lstStyle/>
        <a:p>
          <a:endParaRPr lang="es-AR" sz="1600" b="1">
            <a:solidFill>
              <a:schemeClr val="tx1"/>
            </a:solidFill>
          </a:endParaRPr>
        </a:p>
      </dgm:t>
    </dgm:pt>
    <dgm:pt modelId="{0DB244A4-B011-4522-9175-2B218C5BF203}" type="sibTrans" cxnId="{F88263DB-E7B7-4DF6-BC6C-FF68A208CF8A}">
      <dgm:prSet/>
      <dgm:spPr/>
      <dgm:t>
        <a:bodyPr/>
        <a:lstStyle/>
        <a:p>
          <a:endParaRPr lang="es-AR" sz="1600" b="1">
            <a:solidFill>
              <a:schemeClr val="tx1"/>
            </a:solidFill>
          </a:endParaRPr>
        </a:p>
      </dgm:t>
    </dgm:pt>
    <dgm:pt modelId="{809161C3-A2FF-4B70-A43F-A0957BABF0EE}">
      <dgm:prSet phldrT="[Texto]" custT="1"/>
      <dgm:spPr>
        <a:xfrm>
          <a:off x="2035983" y="2137509"/>
          <a:ext cx="2035983" cy="542983"/>
        </a:xfrm>
        <a:prstGeom prst="rect">
          <a:avLst/>
        </a:prstGeom>
        <a:solidFill>
          <a:srgbClr val="F79646">
            <a:tint val="40000"/>
            <a:alpha val="90000"/>
            <a:hueOff val="0"/>
            <a:satOff val="0"/>
            <a:lumOff val="0"/>
            <a:alphaOff val="0"/>
          </a:srgbClr>
        </a:solidFill>
        <a:ln>
          <a:noFill/>
        </a:ln>
        <a:effectLst/>
        <a:scene3d>
          <a:camera prst="orthographicFront">
            <a:rot lat="0" lon="0" rev="0"/>
          </a:camera>
          <a:lightRig rig="contrasting" dir="t">
            <a:rot lat="0" lon="0" rev="1200000"/>
          </a:lightRig>
        </a:scene3d>
        <a:sp3d z="300000" contourW="19050" prstMaterial="metal">
          <a:bevelT w="88900" h="203200"/>
          <a:bevelB w="165100" h="254000"/>
        </a:sp3d>
      </dgm:spPr>
      <dgm:t>
        <a:bodyPr/>
        <a:lstStyle/>
        <a:p>
          <a:pPr marL="0" marR="0" indent="0" defTabSz="914400" eaLnBrk="1" fontAlgn="auto" latinLnBrk="0" hangingPunct="1">
            <a:lnSpc>
              <a:spcPct val="100000"/>
            </a:lnSpc>
            <a:spcBef>
              <a:spcPts val="0"/>
            </a:spcBef>
            <a:spcAft>
              <a:spcPts val="0"/>
            </a:spcAft>
            <a:buClrTx/>
            <a:buSzTx/>
            <a:buFontTx/>
            <a:buNone/>
            <a:tabLst/>
            <a:defRPr/>
          </a:pPr>
          <a:r>
            <a:rPr lang="es-ES" sz="1200" b="1" dirty="0" smtClean="0">
              <a:solidFill>
                <a:sysClr val="windowText" lastClr="000000"/>
              </a:solidFill>
              <a:latin typeface="Calibri"/>
              <a:ea typeface="+mn-ea"/>
              <a:cs typeface="+mn-cs"/>
            </a:rPr>
            <a:t>Planes de estudio </a:t>
          </a:r>
          <a:endParaRPr lang="es-AR" sz="1200" b="1" dirty="0" smtClean="0">
            <a:solidFill>
              <a:sysClr val="windowText" lastClr="000000"/>
            </a:solidFill>
            <a:latin typeface="Calibri"/>
            <a:ea typeface="+mn-ea"/>
            <a:cs typeface="+mn-cs"/>
          </a:endParaRPr>
        </a:p>
      </dgm:t>
    </dgm:pt>
    <dgm:pt modelId="{FCE5C537-510B-4488-8F2D-3CE92C46BE45}" type="parTrans" cxnId="{76A9A3B7-F6D7-417A-9B3D-1842EAFFB350}">
      <dgm:prSet/>
      <dgm:spPr/>
      <dgm:t>
        <a:bodyPr/>
        <a:lstStyle/>
        <a:p>
          <a:endParaRPr lang="es-AR" sz="1600" b="1">
            <a:solidFill>
              <a:schemeClr val="tx1"/>
            </a:solidFill>
          </a:endParaRPr>
        </a:p>
      </dgm:t>
    </dgm:pt>
    <dgm:pt modelId="{FAECA2A2-A58B-4107-AF49-728765829CF7}" type="sibTrans" cxnId="{76A9A3B7-F6D7-417A-9B3D-1842EAFFB350}">
      <dgm:prSet/>
      <dgm:spPr/>
      <dgm:t>
        <a:bodyPr/>
        <a:lstStyle/>
        <a:p>
          <a:endParaRPr lang="es-AR" sz="1600" b="1">
            <a:solidFill>
              <a:schemeClr val="tx1"/>
            </a:solidFill>
          </a:endParaRPr>
        </a:p>
      </dgm:t>
    </dgm:pt>
    <dgm:pt modelId="{760F9AC1-11F4-48D1-8050-26080BE5D681}">
      <dgm:prSet phldrT="[Texto]" custT="1"/>
      <dgm:spPr>
        <a:xfrm>
          <a:off x="0" y="3200376"/>
          <a:ext cx="4071966" cy="1050640"/>
        </a:xfrm>
        <a:prstGeom prst="rect">
          <a:avLst/>
        </a:prstGeom>
        <a:solidFill>
          <a:srgbClr val="A6D4A7"/>
        </a:solidFill>
        <a:ln>
          <a:noFill/>
        </a:ln>
        <a:effectLst>
          <a:outerShdw blurRad="40000" dist="23000" dir="5400000" rotWithShape="0">
            <a:srgbClr val="000000">
              <a:alpha val="35000"/>
            </a:srgbClr>
          </a:outerShdw>
        </a:effectLst>
        <a:scene3d>
          <a:camera prst="orthographicFront">
            <a:rot lat="0" lon="0" rev="0"/>
          </a:camera>
          <a:lightRig rig="contrasting" dir="t">
            <a:rot lat="0" lon="0" rev="1200000"/>
          </a:lightRig>
        </a:scene3d>
        <a:sp3d contourW="19050" prstMaterial="metal">
          <a:bevelT w="88900" h="203200"/>
          <a:bevelB w="165100" h="254000"/>
        </a:sp3d>
      </dgm:spPr>
      <dgm:t>
        <a:bodyPr/>
        <a:lstStyle/>
        <a:p>
          <a:r>
            <a:rPr lang="es-ES" sz="1600" b="1" dirty="0" smtClean="0">
              <a:solidFill>
                <a:sysClr val="windowText" lastClr="000000"/>
              </a:solidFill>
              <a:latin typeface="Calibri"/>
              <a:ea typeface="+mn-ea"/>
              <a:cs typeface="+mn-cs"/>
            </a:rPr>
            <a:t>Estructura general de la unidad didáctica </a:t>
          </a:r>
          <a:endParaRPr lang="es-AR" sz="1600" b="1" dirty="0">
            <a:solidFill>
              <a:sysClr val="windowText" lastClr="000000"/>
            </a:solidFill>
            <a:latin typeface="Calibri"/>
            <a:ea typeface="+mn-ea"/>
            <a:cs typeface="+mn-cs"/>
          </a:endParaRPr>
        </a:p>
      </dgm:t>
    </dgm:pt>
    <dgm:pt modelId="{C4FDD4FE-A0BC-4374-B0F8-E8F990C5DA3E}" type="parTrans" cxnId="{04A00CB8-6112-4484-B78E-BF816512C814}">
      <dgm:prSet/>
      <dgm:spPr/>
      <dgm:t>
        <a:bodyPr/>
        <a:lstStyle/>
        <a:p>
          <a:endParaRPr lang="es-AR" sz="1600" b="1">
            <a:solidFill>
              <a:schemeClr val="tx1"/>
            </a:solidFill>
          </a:endParaRPr>
        </a:p>
      </dgm:t>
    </dgm:pt>
    <dgm:pt modelId="{F741AA0A-C4B2-4512-953D-F4CC46CDFBDC}" type="sibTrans" cxnId="{04A00CB8-6112-4484-B78E-BF816512C814}">
      <dgm:prSet/>
      <dgm:spPr/>
      <dgm:t>
        <a:bodyPr/>
        <a:lstStyle/>
        <a:p>
          <a:endParaRPr lang="es-AR" sz="1600" b="1">
            <a:solidFill>
              <a:schemeClr val="tx1"/>
            </a:solidFill>
          </a:endParaRPr>
        </a:p>
      </dgm:t>
    </dgm:pt>
    <dgm:pt modelId="{9323AA7C-2640-4A84-8621-2E9F0D655259}">
      <dgm:prSet phldrT="[Texto]" custT="1"/>
      <dgm:spPr>
        <a:xfrm>
          <a:off x="1988" y="3690557"/>
          <a:ext cx="1355996" cy="595598"/>
        </a:xfrm>
        <a:prstGeom prst="rect">
          <a:avLst/>
        </a:prstGeom>
        <a:solidFill>
          <a:srgbClr val="C0504D">
            <a:tint val="40000"/>
            <a:alpha val="90000"/>
            <a:hueOff val="0"/>
            <a:satOff val="0"/>
            <a:lumOff val="0"/>
            <a:alphaOff val="0"/>
          </a:srgbClr>
        </a:solidFill>
        <a:ln>
          <a:noFill/>
        </a:ln>
        <a:effectLst/>
        <a:scene3d>
          <a:camera prst="orthographicFront">
            <a:rot lat="0" lon="0" rev="0"/>
          </a:camera>
          <a:lightRig rig="contrasting" dir="t">
            <a:rot lat="0" lon="0" rev="1200000"/>
          </a:lightRig>
        </a:scene3d>
        <a:sp3d z="300000" contourW="19050" prstMaterial="metal">
          <a:bevelT w="88900" h="203200"/>
          <a:bevelB w="165100" h="254000"/>
        </a:sp3d>
      </dgm:spPr>
      <dgm:t>
        <a:bodyPr/>
        <a:lstStyle/>
        <a:p>
          <a:r>
            <a:rPr lang="es-AR" sz="1200" b="1" dirty="0" smtClean="0">
              <a:solidFill>
                <a:sysClr val="windowText" lastClr="000000"/>
              </a:solidFill>
              <a:latin typeface="Calibri"/>
              <a:ea typeface="+mn-ea"/>
              <a:cs typeface="+mn-cs"/>
            </a:rPr>
            <a:t>Tarea transversal - problema (</a:t>
          </a:r>
          <a:r>
            <a:rPr lang="es-AR" sz="1200" b="1" i="1" dirty="0" smtClean="0">
              <a:solidFill>
                <a:sysClr val="windowText" lastClr="000000"/>
              </a:solidFill>
              <a:latin typeface="Calibri"/>
              <a:ea typeface="+mn-ea"/>
              <a:cs typeface="+mn-cs"/>
            </a:rPr>
            <a:t>Escenario</a:t>
          </a:r>
          <a:r>
            <a:rPr lang="es-AR" sz="1200" b="1" dirty="0" smtClean="0">
              <a:solidFill>
                <a:sysClr val="windowText" lastClr="000000"/>
              </a:solidFill>
              <a:latin typeface="Calibri"/>
              <a:ea typeface="+mn-ea"/>
              <a:cs typeface="+mn-cs"/>
            </a:rPr>
            <a:t>)</a:t>
          </a:r>
          <a:endParaRPr lang="es-AR" sz="1200" b="1" dirty="0">
            <a:solidFill>
              <a:sysClr val="windowText" lastClr="000000"/>
            </a:solidFill>
            <a:latin typeface="Calibri"/>
            <a:ea typeface="+mn-ea"/>
            <a:cs typeface="+mn-cs"/>
          </a:endParaRPr>
        </a:p>
      </dgm:t>
    </dgm:pt>
    <dgm:pt modelId="{ABB86403-BC18-4352-8EC1-DD02E608054C}" type="parTrans" cxnId="{1B633C72-E74B-424B-B4F9-B660EDE29E79}">
      <dgm:prSet/>
      <dgm:spPr/>
      <dgm:t>
        <a:bodyPr/>
        <a:lstStyle/>
        <a:p>
          <a:endParaRPr lang="es-AR" sz="1600" b="1">
            <a:solidFill>
              <a:schemeClr val="tx1"/>
            </a:solidFill>
          </a:endParaRPr>
        </a:p>
      </dgm:t>
    </dgm:pt>
    <dgm:pt modelId="{6F502F4B-40A7-468E-A697-C73F940161D3}" type="sibTrans" cxnId="{1B633C72-E74B-424B-B4F9-B660EDE29E79}">
      <dgm:prSet/>
      <dgm:spPr/>
      <dgm:t>
        <a:bodyPr/>
        <a:lstStyle/>
        <a:p>
          <a:endParaRPr lang="es-AR" sz="1600" b="1">
            <a:solidFill>
              <a:schemeClr val="tx1"/>
            </a:solidFill>
          </a:endParaRPr>
        </a:p>
      </dgm:t>
    </dgm:pt>
    <dgm:pt modelId="{F5862415-BB76-4D74-9795-364FA1B5AA50}">
      <dgm:prSet phldrT="[Texto]" custT="1"/>
      <dgm:spPr>
        <a:xfrm>
          <a:off x="1357984" y="3690557"/>
          <a:ext cx="1355996" cy="595598"/>
        </a:xfrm>
        <a:prstGeom prst="rect">
          <a:avLst/>
        </a:prstGeom>
        <a:solidFill>
          <a:srgbClr val="9BBB59">
            <a:tint val="40000"/>
            <a:alpha val="90000"/>
            <a:hueOff val="0"/>
            <a:satOff val="0"/>
            <a:lumOff val="0"/>
            <a:alphaOff val="0"/>
          </a:srgbClr>
        </a:solidFill>
        <a:ln>
          <a:noFill/>
        </a:ln>
        <a:effectLst/>
        <a:scene3d>
          <a:camera prst="orthographicFront">
            <a:rot lat="0" lon="0" rev="0"/>
          </a:camera>
          <a:lightRig rig="contrasting" dir="t">
            <a:rot lat="0" lon="0" rev="1200000"/>
          </a:lightRig>
        </a:scene3d>
        <a:sp3d z="300000" contourW="19050" prstMaterial="metal">
          <a:bevelT w="88900" h="203200"/>
          <a:bevelB w="165100" h="254000"/>
        </a:sp3d>
      </dgm:spPr>
      <dgm:t>
        <a:bodyPr/>
        <a:lstStyle/>
        <a:p>
          <a:r>
            <a:rPr lang="es-AR" sz="1200" b="1" dirty="0" smtClean="0">
              <a:solidFill>
                <a:sysClr val="windowText" lastClr="000000"/>
              </a:solidFill>
              <a:latin typeface="Calibri"/>
              <a:ea typeface="+mn-ea"/>
              <a:cs typeface="+mn-cs"/>
            </a:rPr>
            <a:t>Tareas de transición</a:t>
          </a:r>
          <a:endParaRPr lang="es-AR" sz="1200" b="1" dirty="0">
            <a:solidFill>
              <a:sysClr val="windowText" lastClr="000000"/>
            </a:solidFill>
            <a:latin typeface="Calibri"/>
            <a:ea typeface="+mn-ea"/>
            <a:cs typeface="+mn-cs"/>
          </a:endParaRPr>
        </a:p>
      </dgm:t>
    </dgm:pt>
    <dgm:pt modelId="{429B5A9F-7FE3-4AD0-A31F-A74C46E59232}" type="parTrans" cxnId="{13393CDD-A33F-425D-B260-9F37829170F6}">
      <dgm:prSet/>
      <dgm:spPr/>
      <dgm:t>
        <a:bodyPr/>
        <a:lstStyle/>
        <a:p>
          <a:endParaRPr lang="es-AR" sz="1600" b="1">
            <a:solidFill>
              <a:schemeClr val="tx1"/>
            </a:solidFill>
          </a:endParaRPr>
        </a:p>
      </dgm:t>
    </dgm:pt>
    <dgm:pt modelId="{50FAC434-9F39-40E7-A68B-6B7B00454721}" type="sibTrans" cxnId="{13393CDD-A33F-425D-B260-9F37829170F6}">
      <dgm:prSet/>
      <dgm:spPr/>
      <dgm:t>
        <a:bodyPr/>
        <a:lstStyle/>
        <a:p>
          <a:endParaRPr lang="es-AR" sz="1600" b="1">
            <a:solidFill>
              <a:schemeClr val="tx1"/>
            </a:solidFill>
          </a:endParaRPr>
        </a:p>
      </dgm:t>
    </dgm:pt>
    <dgm:pt modelId="{7E490E8C-C786-4619-974A-C31FFBBA238E}">
      <dgm:prSet phldrT="[Texto]" custT="1"/>
      <dgm:spPr>
        <a:xfrm>
          <a:off x="2713981" y="537383"/>
          <a:ext cx="1355996" cy="542983"/>
        </a:xfrm>
        <a:prstGeom prst="rect">
          <a:avLst/>
        </a:prstGeom>
        <a:solidFill>
          <a:srgbClr val="8064A2">
            <a:tint val="40000"/>
            <a:alpha val="90000"/>
            <a:hueOff val="0"/>
            <a:satOff val="0"/>
            <a:lumOff val="0"/>
            <a:alphaOff val="0"/>
          </a:srgbClr>
        </a:solidFill>
        <a:ln>
          <a:noFill/>
        </a:ln>
        <a:effectLst/>
        <a:scene3d>
          <a:camera prst="orthographicFront">
            <a:rot lat="0" lon="0" rev="0"/>
          </a:camera>
          <a:lightRig rig="contrasting" dir="t">
            <a:rot lat="0" lon="0" rev="1200000"/>
          </a:lightRig>
        </a:scene3d>
        <a:sp3d z="300000" contourW="19050" prstMaterial="metal">
          <a:bevelT w="88900" h="203200"/>
          <a:bevelB w="165100" h="254000"/>
        </a:sp3d>
      </dgm:spPr>
      <dgm:t>
        <a:bodyPr/>
        <a:lstStyle/>
        <a:p>
          <a:r>
            <a:rPr lang="es-AR" sz="1200" b="1" dirty="0" smtClean="0">
              <a:solidFill>
                <a:sysClr val="windowText" lastClr="000000"/>
              </a:solidFill>
              <a:latin typeface="Calibri"/>
              <a:ea typeface="+mn-ea"/>
              <a:cs typeface="+mn-cs"/>
            </a:rPr>
            <a:t>Recolección e interpretación de datos (</a:t>
          </a:r>
          <a:r>
            <a:rPr lang="es-AR" sz="1200" b="1" dirty="0" err="1" smtClean="0">
              <a:solidFill>
                <a:sysClr val="windowText" lastClr="000000"/>
              </a:solidFill>
              <a:latin typeface="Calibri"/>
              <a:ea typeface="+mn-ea"/>
              <a:cs typeface="+mn-cs"/>
            </a:rPr>
            <a:t>Skovsmose</a:t>
          </a:r>
          <a:r>
            <a:rPr lang="es-AR" sz="1200" b="1" dirty="0" smtClean="0">
              <a:solidFill>
                <a:sysClr val="windowText" lastClr="000000"/>
              </a:solidFill>
              <a:latin typeface="Calibri"/>
              <a:ea typeface="+mn-ea"/>
              <a:cs typeface="+mn-cs"/>
            </a:rPr>
            <a:t>)</a:t>
          </a:r>
          <a:endParaRPr lang="es-AR" sz="1200" b="1" dirty="0">
            <a:solidFill>
              <a:sysClr val="windowText" lastClr="000000"/>
            </a:solidFill>
            <a:latin typeface="Calibri"/>
            <a:ea typeface="+mn-ea"/>
            <a:cs typeface="+mn-cs"/>
          </a:endParaRPr>
        </a:p>
      </dgm:t>
    </dgm:pt>
    <dgm:pt modelId="{A72B920B-F28E-47B8-BE03-C2594C8F88B3}" type="parTrans" cxnId="{A3C174B2-D70E-4096-BBC8-1B803F5A5614}">
      <dgm:prSet/>
      <dgm:spPr/>
      <dgm:t>
        <a:bodyPr/>
        <a:lstStyle/>
        <a:p>
          <a:endParaRPr lang="es-AR" sz="1600" b="1">
            <a:solidFill>
              <a:schemeClr val="tx1"/>
            </a:solidFill>
          </a:endParaRPr>
        </a:p>
      </dgm:t>
    </dgm:pt>
    <dgm:pt modelId="{67251346-1B17-468B-A2BA-488E10A6CAA6}" type="sibTrans" cxnId="{A3C174B2-D70E-4096-BBC8-1B803F5A5614}">
      <dgm:prSet/>
      <dgm:spPr/>
      <dgm:t>
        <a:bodyPr/>
        <a:lstStyle/>
        <a:p>
          <a:endParaRPr lang="es-AR" sz="1600" b="1">
            <a:solidFill>
              <a:schemeClr val="tx1"/>
            </a:solidFill>
          </a:endParaRPr>
        </a:p>
      </dgm:t>
    </dgm:pt>
    <dgm:pt modelId="{FF32F1BE-F1E8-4742-8B65-530E492A526A}">
      <dgm:prSet custT="1"/>
      <dgm:spPr>
        <a:xfrm>
          <a:off x="2713981" y="3690557"/>
          <a:ext cx="1355996" cy="595598"/>
        </a:xfrm>
        <a:prstGeom prst="rect">
          <a:avLst/>
        </a:prstGeom>
        <a:solidFill>
          <a:srgbClr val="8064A2">
            <a:tint val="40000"/>
            <a:alpha val="90000"/>
            <a:hueOff val="0"/>
            <a:satOff val="0"/>
            <a:lumOff val="0"/>
            <a:alphaOff val="0"/>
          </a:srgbClr>
        </a:solidFill>
        <a:ln>
          <a:noFill/>
        </a:ln>
        <a:effectLst/>
        <a:scene3d>
          <a:camera prst="orthographicFront">
            <a:rot lat="0" lon="0" rev="0"/>
          </a:camera>
          <a:lightRig rig="contrasting" dir="t">
            <a:rot lat="0" lon="0" rev="1200000"/>
          </a:lightRig>
        </a:scene3d>
        <a:sp3d z="300000" contourW="19050" prstMaterial="metal">
          <a:bevelT w="88900" h="203200"/>
          <a:bevelB w="165100" h="254000"/>
        </a:sp3d>
      </dgm:spPr>
      <dgm:t>
        <a:bodyPr/>
        <a:lstStyle/>
        <a:p>
          <a:r>
            <a:rPr lang="es-AR" sz="1200" b="1" dirty="0" smtClean="0">
              <a:solidFill>
                <a:sysClr val="windowText" lastClr="000000"/>
              </a:solidFill>
              <a:latin typeface="Calibri"/>
              <a:ea typeface="+mn-ea"/>
              <a:cs typeface="+mn-cs"/>
            </a:rPr>
            <a:t>Metodología    </a:t>
          </a:r>
          <a:r>
            <a:rPr lang="es-AR" sz="1200" b="1" i="1" dirty="0" smtClean="0">
              <a:solidFill>
                <a:sysClr val="windowText" lastClr="000000"/>
              </a:solidFill>
              <a:latin typeface="Calibri"/>
              <a:ea typeface="+mn-ea"/>
              <a:cs typeface="+mn-cs"/>
            </a:rPr>
            <a:t>(Inv. de Diseño)</a:t>
          </a:r>
          <a:endParaRPr lang="es-AR" sz="1200" b="1" i="1" dirty="0">
            <a:solidFill>
              <a:sysClr val="windowText" lastClr="000000"/>
            </a:solidFill>
            <a:latin typeface="Calibri"/>
            <a:ea typeface="+mn-ea"/>
            <a:cs typeface="+mn-cs"/>
          </a:endParaRPr>
        </a:p>
      </dgm:t>
    </dgm:pt>
    <dgm:pt modelId="{79B27427-67AE-4F88-87B5-2FB83F0A5EE7}" type="parTrans" cxnId="{2CE13724-77A6-4F4C-B2A1-8D390938293F}">
      <dgm:prSet/>
      <dgm:spPr/>
      <dgm:t>
        <a:bodyPr/>
        <a:lstStyle/>
        <a:p>
          <a:endParaRPr lang="es-AR" sz="1600" b="1">
            <a:solidFill>
              <a:schemeClr val="tx1"/>
            </a:solidFill>
          </a:endParaRPr>
        </a:p>
      </dgm:t>
    </dgm:pt>
    <dgm:pt modelId="{2CD43EC4-56CC-4D13-B371-C0383FBC61B2}" type="sibTrans" cxnId="{2CE13724-77A6-4F4C-B2A1-8D390938293F}">
      <dgm:prSet/>
      <dgm:spPr/>
      <dgm:t>
        <a:bodyPr/>
        <a:lstStyle/>
        <a:p>
          <a:endParaRPr lang="es-AR" sz="1600" b="1">
            <a:solidFill>
              <a:schemeClr val="tx1"/>
            </a:solidFill>
          </a:endParaRPr>
        </a:p>
      </dgm:t>
    </dgm:pt>
    <dgm:pt modelId="{FE6B1ED8-644B-4E5C-9064-EEB3DB5481CB}" type="pres">
      <dgm:prSet presAssocID="{A6C72DB4-63E0-4F85-A201-E915CA37192A}" presName="Name0" presStyleCnt="0">
        <dgm:presLayoutVars>
          <dgm:dir/>
          <dgm:animLvl val="lvl"/>
          <dgm:resizeHandles val="exact"/>
        </dgm:presLayoutVars>
      </dgm:prSet>
      <dgm:spPr/>
      <dgm:t>
        <a:bodyPr/>
        <a:lstStyle/>
        <a:p>
          <a:endParaRPr lang="es-AR"/>
        </a:p>
      </dgm:t>
    </dgm:pt>
    <dgm:pt modelId="{8A5BBAAF-F817-40E7-BC9C-179B17BD9E3A}" type="pres">
      <dgm:prSet presAssocID="{760F9AC1-11F4-48D1-8050-26080BE5D681}" presName="boxAndChildren" presStyleCnt="0"/>
      <dgm:spPr/>
    </dgm:pt>
    <dgm:pt modelId="{E2AD7A51-9951-4EE8-AB3B-DC3509B1759D}" type="pres">
      <dgm:prSet presAssocID="{760F9AC1-11F4-48D1-8050-26080BE5D681}" presName="parentTextBox" presStyleLbl="node1" presStyleIdx="0" presStyleCnt="3"/>
      <dgm:spPr/>
      <dgm:t>
        <a:bodyPr/>
        <a:lstStyle/>
        <a:p>
          <a:endParaRPr lang="es-AR"/>
        </a:p>
      </dgm:t>
    </dgm:pt>
    <dgm:pt modelId="{6E9E5E2D-43A5-42EE-9E52-55A2943DE47E}" type="pres">
      <dgm:prSet presAssocID="{760F9AC1-11F4-48D1-8050-26080BE5D681}" presName="entireBox" presStyleLbl="node1" presStyleIdx="0" presStyleCnt="3"/>
      <dgm:spPr/>
      <dgm:t>
        <a:bodyPr/>
        <a:lstStyle/>
        <a:p>
          <a:endParaRPr lang="es-AR"/>
        </a:p>
      </dgm:t>
    </dgm:pt>
    <dgm:pt modelId="{3BBD52F0-26D0-4F60-8EEB-15A9F80C41BE}" type="pres">
      <dgm:prSet presAssocID="{760F9AC1-11F4-48D1-8050-26080BE5D681}" presName="descendantBox" presStyleCnt="0"/>
      <dgm:spPr/>
    </dgm:pt>
    <dgm:pt modelId="{0FC6CBDF-7612-4B86-9323-AC4586EBAD54}" type="pres">
      <dgm:prSet presAssocID="{9323AA7C-2640-4A84-8621-2E9F0D655259}" presName="childTextBox" presStyleLbl="fgAccFollowNode1" presStyleIdx="0" presStyleCnt="8" custScaleY="123237">
        <dgm:presLayoutVars>
          <dgm:bulletEnabled val="1"/>
        </dgm:presLayoutVars>
      </dgm:prSet>
      <dgm:spPr/>
      <dgm:t>
        <a:bodyPr/>
        <a:lstStyle/>
        <a:p>
          <a:endParaRPr lang="es-AR"/>
        </a:p>
      </dgm:t>
    </dgm:pt>
    <dgm:pt modelId="{53277794-893E-412A-A5F5-8541DBF067D0}" type="pres">
      <dgm:prSet presAssocID="{F5862415-BB76-4D74-9795-364FA1B5AA50}" presName="childTextBox" presStyleLbl="fgAccFollowNode1" presStyleIdx="1" presStyleCnt="8" custScaleY="123237">
        <dgm:presLayoutVars>
          <dgm:bulletEnabled val="1"/>
        </dgm:presLayoutVars>
      </dgm:prSet>
      <dgm:spPr/>
      <dgm:t>
        <a:bodyPr/>
        <a:lstStyle/>
        <a:p>
          <a:endParaRPr lang="es-AR"/>
        </a:p>
      </dgm:t>
    </dgm:pt>
    <dgm:pt modelId="{606B14CF-F1AD-4C9E-AFBF-E3A40A64DBD3}" type="pres">
      <dgm:prSet presAssocID="{FF32F1BE-F1E8-4742-8B65-530E492A526A}" presName="childTextBox" presStyleLbl="fgAccFollowNode1" presStyleIdx="2" presStyleCnt="8" custScaleY="123237">
        <dgm:presLayoutVars>
          <dgm:bulletEnabled val="1"/>
        </dgm:presLayoutVars>
      </dgm:prSet>
      <dgm:spPr/>
      <dgm:t>
        <a:bodyPr/>
        <a:lstStyle/>
        <a:p>
          <a:endParaRPr lang="es-AR"/>
        </a:p>
      </dgm:t>
    </dgm:pt>
    <dgm:pt modelId="{C53612E7-2B67-4C74-B4D4-CE10C43FEA06}" type="pres">
      <dgm:prSet presAssocID="{C3BD9C68-E825-4960-997D-F286CA2CDD40}" presName="sp" presStyleCnt="0"/>
      <dgm:spPr/>
    </dgm:pt>
    <dgm:pt modelId="{6B93948A-18B3-411E-A062-C9C066458DD5}" type="pres">
      <dgm:prSet presAssocID="{2B40BE21-2DA9-4386-97BB-4EAEEA0270F0}" presName="arrowAndChildren" presStyleCnt="0"/>
      <dgm:spPr/>
    </dgm:pt>
    <dgm:pt modelId="{CA0F1E1D-D0FD-4BBF-8CC8-38843BE17B20}" type="pres">
      <dgm:prSet presAssocID="{2B40BE21-2DA9-4386-97BB-4EAEEA0270F0}" presName="parentTextArrow" presStyleLbl="node1" presStyleIdx="0" presStyleCnt="3"/>
      <dgm:spPr/>
      <dgm:t>
        <a:bodyPr/>
        <a:lstStyle/>
        <a:p>
          <a:endParaRPr lang="es-AR"/>
        </a:p>
      </dgm:t>
    </dgm:pt>
    <dgm:pt modelId="{DB864B67-7943-4F44-B817-A02EFF5FED7C}" type="pres">
      <dgm:prSet presAssocID="{2B40BE21-2DA9-4386-97BB-4EAEEA0270F0}" presName="arrow" presStyleLbl="node1" presStyleIdx="1" presStyleCnt="3"/>
      <dgm:spPr/>
      <dgm:t>
        <a:bodyPr/>
        <a:lstStyle/>
        <a:p>
          <a:endParaRPr lang="es-AR"/>
        </a:p>
      </dgm:t>
    </dgm:pt>
    <dgm:pt modelId="{A7F5F695-72F2-4C8D-9317-E0D273B2B68E}" type="pres">
      <dgm:prSet presAssocID="{2B40BE21-2DA9-4386-97BB-4EAEEA0270F0}" presName="descendantArrow" presStyleCnt="0"/>
      <dgm:spPr/>
    </dgm:pt>
    <dgm:pt modelId="{E91AB550-0328-48A3-8C05-B406B78F7B9C}" type="pres">
      <dgm:prSet presAssocID="{01D7C2D9-421F-40DF-BA85-5A1CE89E61D8}" presName="childTextArrow" presStyleLbl="fgAccFollowNode1" presStyleIdx="3" presStyleCnt="8" custScaleY="112384">
        <dgm:presLayoutVars>
          <dgm:bulletEnabled val="1"/>
        </dgm:presLayoutVars>
      </dgm:prSet>
      <dgm:spPr/>
      <dgm:t>
        <a:bodyPr/>
        <a:lstStyle/>
        <a:p>
          <a:endParaRPr lang="es-AR"/>
        </a:p>
      </dgm:t>
    </dgm:pt>
    <dgm:pt modelId="{11FFF637-9A91-41F8-BB19-0BA534042998}" type="pres">
      <dgm:prSet presAssocID="{809161C3-A2FF-4B70-A43F-A0957BABF0EE}" presName="childTextArrow" presStyleLbl="fgAccFollowNode1" presStyleIdx="4" presStyleCnt="8" custScaleY="112384">
        <dgm:presLayoutVars>
          <dgm:bulletEnabled val="1"/>
        </dgm:presLayoutVars>
      </dgm:prSet>
      <dgm:spPr/>
      <dgm:t>
        <a:bodyPr/>
        <a:lstStyle/>
        <a:p>
          <a:endParaRPr lang="es-AR"/>
        </a:p>
      </dgm:t>
    </dgm:pt>
    <dgm:pt modelId="{0635856A-B908-4B5B-9DBB-BE24F71D4213}" type="pres">
      <dgm:prSet presAssocID="{DDD6654F-62A7-4120-8A15-9C003838399C}" presName="sp" presStyleCnt="0"/>
      <dgm:spPr/>
    </dgm:pt>
    <dgm:pt modelId="{6D343DB8-1740-4094-AB45-EA67F3150361}" type="pres">
      <dgm:prSet presAssocID="{9B5E86DC-B302-489A-BCCD-009112F7C381}" presName="arrowAndChildren" presStyleCnt="0"/>
      <dgm:spPr/>
    </dgm:pt>
    <dgm:pt modelId="{F1126BC4-A895-44B2-9007-26ACBE97076C}" type="pres">
      <dgm:prSet presAssocID="{9B5E86DC-B302-489A-BCCD-009112F7C381}" presName="parentTextArrow" presStyleLbl="node1" presStyleIdx="1" presStyleCnt="3"/>
      <dgm:spPr/>
      <dgm:t>
        <a:bodyPr/>
        <a:lstStyle/>
        <a:p>
          <a:endParaRPr lang="es-AR"/>
        </a:p>
      </dgm:t>
    </dgm:pt>
    <dgm:pt modelId="{845AD972-27A4-4300-B7C8-995E2A4BD701}" type="pres">
      <dgm:prSet presAssocID="{9B5E86DC-B302-489A-BCCD-009112F7C381}" presName="arrow" presStyleLbl="node1" presStyleIdx="2" presStyleCnt="3"/>
      <dgm:spPr/>
      <dgm:t>
        <a:bodyPr/>
        <a:lstStyle/>
        <a:p>
          <a:endParaRPr lang="es-AR"/>
        </a:p>
      </dgm:t>
    </dgm:pt>
    <dgm:pt modelId="{BBBA9BC1-E5B0-405E-A975-0E96530782BC}" type="pres">
      <dgm:prSet presAssocID="{9B5E86DC-B302-489A-BCCD-009112F7C381}" presName="descendantArrow" presStyleCnt="0"/>
      <dgm:spPr/>
    </dgm:pt>
    <dgm:pt modelId="{0AA9ABFD-2376-477F-8E25-CB97CF870EC6}" type="pres">
      <dgm:prSet presAssocID="{A5169650-21B8-4645-8A15-386F8F8CCD8B}" presName="childTextArrow" presStyleLbl="fgAccFollowNode1" presStyleIdx="5" presStyleCnt="8" custScaleY="112384">
        <dgm:presLayoutVars>
          <dgm:bulletEnabled val="1"/>
        </dgm:presLayoutVars>
      </dgm:prSet>
      <dgm:spPr/>
      <dgm:t>
        <a:bodyPr/>
        <a:lstStyle/>
        <a:p>
          <a:endParaRPr lang="es-AR"/>
        </a:p>
      </dgm:t>
    </dgm:pt>
    <dgm:pt modelId="{913EE4AF-E2B4-4C21-8E01-A7A6D4709C25}" type="pres">
      <dgm:prSet presAssocID="{7401B263-9BD8-4A0B-B113-7358B4AB42FD}" presName="childTextArrow" presStyleLbl="fgAccFollowNode1" presStyleIdx="6" presStyleCnt="8" custScaleY="112384">
        <dgm:presLayoutVars>
          <dgm:bulletEnabled val="1"/>
        </dgm:presLayoutVars>
      </dgm:prSet>
      <dgm:spPr/>
      <dgm:t>
        <a:bodyPr/>
        <a:lstStyle/>
        <a:p>
          <a:endParaRPr lang="es-AR"/>
        </a:p>
      </dgm:t>
    </dgm:pt>
    <dgm:pt modelId="{6BD472B5-7CC3-43FB-8471-098FC7A0198A}" type="pres">
      <dgm:prSet presAssocID="{7E490E8C-C786-4619-974A-C31FFBBA238E}" presName="childTextArrow" presStyleLbl="fgAccFollowNode1" presStyleIdx="7" presStyleCnt="8" custScaleY="112384">
        <dgm:presLayoutVars>
          <dgm:bulletEnabled val="1"/>
        </dgm:presLayoutVars>
      </dgm:prSet>
      <dgm:spPr/>
      <dgm:t>
        <a:bodyPr/>
        <a:lstStyle/>
        <a:p>
          <a:endParaRPr lang="es-AR"/>
        </a:p>
      </dgm:t>
    </dgm:pt>
  </dgm:ptLst>
  <dgm:cxnLst>
    <dgm:cxn modelId="{FA8F08CE-66FF-4E4D-8F73-865FC0335ECA}" type="presOf" srcId="{01D7C2D9-421F-40DF-BA85-5A1CE89E61D8}" destId="{E91AB550-0328-48A3-8C05-B406B78F7B9C}" srcOrd="0" destOrd="0" presId="urn:microsoft.com/office/officeart/2005/8/layout/process4"/>
    <dgm:cxn modelId="{09FD4057-2441-7440-94A9-B6DD9E4F524B}" type="presOf" srcId="{2B40BE21-2DA9-4386-97BB-4EAEEA0270F0}" destId="{DB864B67-7943-4F44-B817-A02EFF5FED7C}" srcOrd="1" destOrd="0" presId="urn:microsoft.com/office/officeart/2005/8/layout/process4"/>
    <dgm:cxn modelId="{33F0CB5B-AA3B-FC45-B734-BAD6D3D9BF72}" type="presOf" srcId="{9B5E86DC-B302-489A-BCCD-009112F7C381}" destId="{F1126BC4-A895-44B2-9007-26ACBE97076C}" srcOrd="0" destOrd="0" presId="urn:microsoft.com/office/officeart/2005/8/layout/process4"/>
    <dgm:cxn modelId="{A3C174B2-D70E-4096-BBC8-1B803F5A5614}" srcId="{9B5E86DC-B302-489A-BCCD-009112F7C381}" destId="{7E490E8C-C786-4619-974A-C31FFBBA238E}" srcOrd="2" destOrd="0" parTransId="{A72B920B-F28E-47B8-BE03-C2594C8F88B3}" sibTransId="{67251346-1B17-468B-A2BA-488E10A6CAA6}"/>
    <dgm:cxn modelId="{CB14DF1B-ECB5-A14F-9591-B42285BE31CE}" type="presOf" srcId="{809161C3-A2FF-4B70-A43F-A0957BABF0EE}" destId="{11FFF637-9A91-41F8-BB19-0BA534042998}" srcOrd="0" destOrd="0" presId="urn:microsoft.com/office/officeart/2005/8/layout/process4"/>
    <dgm:cxn modelId="{F88263DB-E7B7-4DF6-BC6C-FF68A208CF8A}" srcId="{2B40BE21-2DA9-4386-97BB-4EAEEA0270F0}" destId="{01D7C2D9-421F-40DF-BA85-5A1CE89E61D8}" srcOrd="0" destOrd="0" parTransId="{5ACA4B3B-4C57-458C-9D5A-C44FB591F788}" sibTransId="{0DB244A4-B011-4522-9175-2B218C5BF203}"/>
    <dgm:cxn modelId="{1B633C72-E74B-424B-B4F9-B660EDE29E79}" srcId="{760F9AC1-11F4-48D1-8050-26080BE5D681}" destId="{9323AA7C-2640-4A84-8621-2E9F0D655259}" srcOrd="0" destOrd="0" parTransId="{ABB86403-BC18-4352-8EC1-DD02E608054C}" sibTransId="{6F502F4B-40A7-468E-A697-C73F940161D3}"/>
    <dgm:cxn modelId="{3E3F0C76-AEBE-F04E-B185-A8754A844D8E}" type="presOf" srcId="{9B5E86DC-B302-489A-BCCD-009112F7C381}" destId="{845AD972-27A4-4300-B7C8-995E2A4BD701}" srcOrd="1" destOrd="0" presId="urn:microsoft.com/office/officeart/2005/8/layout/process4"/>
    <dgm:cxn modelId="{2CE13724-77A6-4F4C-B2A1-8D390938293F}" srcId="{760F9AC1-11F4-48D1-8050-26080BE5D681}" destId="{FF32F1BE-F1E8-4742-8B65-530E492A526A}" srcOrd="2" destOrd="0" parTransId="{79B27427-67AE-4F88-87B5-2FB83F0A5EE7}" sibTransId="{2CD43EC4-56CC-4D13-B371-C0383FBC61B2}"/>
    <dgm:cxn modelId="{13393CDD-A33F-425D-B260-9F37829170F6}" srcId="{760F9AC1-11F4-48D1-8050-26080BE5D681}" destId="{F5862415-BB76-4D74-9795-364FA1B5AA50}" srcOrd="1" destOrd="0" parTransId="{429B5A9F-7FE3-4AD0-A31F-A74C46E59232}" sibTransId="{50FAC434-9F39-40E7-A68B-6B7B00454721}"/>
    <dgm:cxn modelId="{1BDDC5BE-A489-A843-A69F-F11CC193F84F}" type="presOf" srcId="{760F9AC1-11F4-48D1-8050-26080BE5D681}" destId="{E2AD7A51-9951-4EE8-AB3B-DC3509B1759D}" srcOrd="0" destOrd="0" presId="urn:microsoft.com/office/officeart/2005/8/layout/process4"/>
    <dgm:cxn modelId="{86CD2279-83B9-4E59-8B25-9C0516A7FE07}" srcId="{A6C72DB4-63E0-4F85-A201-E915CA37192A}" destId="{9B5E86DC-B302-489A-BCCD-009112F7C381}" srcOrd="0" destOrd="0" parTransId="{7170A005-A3BF-46DC-B208-D3ED50AAB924}" sibTransId="{DDD6654F-62A7-4120-8A15-9C003838399C}"/>
    <dgm:cxn modelId="{A4CF060D-ECF9-F343-9230-369272A64CF7}" type="presOf" srcId="{FF32F1BE-F1E8-4742-8B65-530E492A526A}" destId="{606B14CF-F1AD-4C9E-AFBF-E3A40A64DBD3}" srcOrd="0" destOrd="0" presId="urn:microsoft.com/office/officeart/2005/8/layout/process4"/>
    <dgm:cxn modelId="{001F7E8A-1433-4CF2-BFFC-CCFA310B1D35}" srcId="{A6C72DB4-63E0-4F85-A201-E915CA37192A}" destId="{2B40BE21-2DA9-4386-97BB-4EAEEA0270F0}" srcOrd="1" destOrd="0" parTransId="{44CD6D55-1147-4D75-8017-EF0433FF16D2}" sibTransId="{C3BD9C68-E825-4960-997D-F286CA2CDD40}"/>
    <dgm:cxn modelId="{2E6171AE-49ED-8F41-9D1A-780A09B6B9C9}" type="presOf" srcId="{760F9AC1-11F4-48D1-8050-26080BE5D681}" destId="{6E9E5E2D-43A5-42EE-9E52-55A2943DE47E}" srcOrd="1" destOrd="0" presId="urn:microsoft.com/office/officeart/2005/8/layout/process4"/>
    <dgm:cxn modelId="{D015633B-E3E9-CF47-AEA0-133EF6B955AA}" type="presOf" srcId="{A5169650-21B8-4645-8A15-386F8F8CCD8B}" destId="{0AA9ABFD-2376-477F-8E25-CB97CF870EC6}" srcOrd="0" destOrd="0" presId="urn:microsoft.com/office/officeart/2005/8/layout/process4"/>
    <dgm:cxn modelId="{29BCAC4A-F80C-A44B-BCDC-DFE645A25231}" type="presOf" srcId="{2B40BE21-2DA9-4386-97BB-4EAEEA0270F0}" destId="{CA0F1E1D-D0FD-4BBF-8CC8-38843BE17B20}" srcOrd="0" destOrd="0" presId="urn:microsoft.com/office/officeart/2005/8/layout/process4"/>
    <dgm:cxn modelId="{E8A6E141-2DB9-4E0F-AA11-DDE5F9DDFAA7}" srcId="{9B5E86DC-B302-489A-BCCD-009112F7C381}" destId="{7401B263-9BD8-4A0B-B113-7358B4AB42FD}" srcOrd="1" destOrd="0" parTransId="{A23CFDDE-374E-460D-B353-EC8D40F218D2}" sibTransId="{643CFF73-5772-4474-B3B1-49F37789A3D0}"/>
    <dgm:cxn modelId="{458B2B20-A84E-B24B-B93A-A4360327B264}" type="presOf" srcId="{7401B263-9BD8-4A0B-B113-7358B4AB42FD}" destId="{913EE4AF-E2B4-4C21-8E01-A7A6D4709C25}" srcOrd="0" destOrd="0" presId="urn:microsoft.com/office/officeart/2005/8/layout/process4"/>
    <dgm:cxn modelId="{0BBA5CE7-A051-4B2B-8B5C-5D235EA73CAC}" srcId="{9B5E86DC-B302-489A-BCCD-009112F7C381}" destId="{A5169650-21B8-4645-8A15-386F8F8CCD8B}" srcOrd="0" destOrd="0" parTransId="{9ACB06B1-B56A-4CB0-86D8-D4922F685C49}" sibTransId="{8E76CB51-5C48-4212-94B2-F9F753D2FE58}"/>
    <dgm:cxn modelId="{76A9A3B7-F6D7-417A-9B3D-1842EAFFB350}" srcId="{2B40BE21-2DA9-4386-97BB-4EAEEA0270F0}" destId="{809161C3-A2FF-4B70-A43F-A0957BABF0EE}" srcOrd="1" destOrd="0" parTransId="{FCE5C537-510B-4488-8F2D-3CE92C46BE45}" sibTransId="{FAECA2A2-A58B-4107-AF49-728765829CF7}"/>
    <dgm:cxn modelId="{82CB8EDA-1EDF-EA46-8F03-551DD3A8B800}" type="presOf" srcId="{7E490E8C-C786-4619-974A-C31FFBBA238E}" destId="{6BD472B5-7CC3-43FB-8471-098FC7A0198A}" srcOrd="0" destOrd="0" presId="urn:microsoft.com/office/officeart/2005/8/layout/process4"/>
    <dgm:cxn modelId="{5973F160-9B0C-3847-AB83-33EB21A62CCD}" type="presOf" srcId="{A6C72DB4-63E0-4F85-A201-E915CA37192A}" destId="{FE6B1ED8-644B-4E5C-9064-EEB3DB5481CB}" srcOrd="0" destOrd="0" presId="urn:microsoft.com/office/officeart/2005/8/layout/process4"/>
    <dgm:cxn modelId="{04A00CB8-6112-4484-B78E-BF816512C814}" srcId="{A6C72DB4-63E0-4F85-A201-E915CA37192A}" destId="{760F9AC1-11F4-48D1-8050-26080BE5D681}" srcOrd="2" destOrd="0" parTransId="{C4FDD4FE-A0BC-4374-B0F8-E8F990C5DA3E}" sibTransId="{F741AA0A-C4B2-4512-953D-F4CC46CDFBDC}"/>
    <dgm:cxn modelId="{E912817D-667A-A544-9FCE-D4AA022C61B9}" type="presOf" srcId="{F5862415-BB76-4D74-9795-364FA1B5AA50}" destId="{53277794-893E-412A-A5F5-8541DBF067D0}" srcOrd="0" destOrd="0" presId="urn:microsoft.com/office/officeart/2005/8/layout/process4"/>
    <dgm:cxn modelId="{48B4A649-43CA-3A43-8D61-4C20C1FD5B2E}" type="presOf" srcId="{9323AA7C-2640-4A84-8621-2E9F0D655259}" destId="{0FC6CBDF-7612-4B86-9323-AC4586EBAD54}" srcOrd="0" destOrd="0" presId="urn:microsoft.com/office/officeart/2005/8/layout/process4"/>
    <dgm:cxn modelId="{01708E38-A7EA-9B49-A90D-D3C99D99C8A4}" type="presParOf" srcId="{FE6B1ED8-644B-4E5C-9064-EEB3DB5481CB}" destId="{8A5BBAAF-F817-40E7-BC9C-179B17BD9E3A}" srcOrd="0" destOrd="0" presId="urn:microsoft.com/office/officeart/2005/8/layout/process4"/>
    <dgm:cxn modelId="{5D0C22F7-0986-BC41-BED5-A6E9CD5B1207}" type="presParOf" srcId="{8A5BBAAF-F817-40E7-BC9C-179B17BD9E3A}" destId="{E2AD7A51-9951-4EE8-AB3B-DC3509B1759D}" srcOrd="0" destOrd="0" presId="urn:microsoft.com/office/officeart/2005/8/layout/process4"/>
    <dgm:cxn modelId="{AD6B0B4C-28F5-0444-929E-7CF7651F2161}" type="presParOf" srcId="{8A5BBAAF-F817-40E7-BC9C-179B17BD9E3A}" destId="{6E9E5E2D-43A5-42EE-9E52-55A2943DE47E}" srcOrd="1" destOrd="0" presId="urn:microsoft.com/office/officeart/2005/8/layout/process4"/>
    <dgm:cxn modelId="{A9A68B82-0395-6047-B95C-7D0474533EB7}" type="presParOf" srcId="{8A5BBAAF-F817-40E7-BC9C-179B17BD9E3A}" destId="{3BBD52F0-26D0-4F60-8EEB-15A9F80C41BE}" srcOrd="2" destOrd="0" presId="urn:microsoft.com/office/officeart/2005/8/layout/process4"/>
    <dgm:cxn modelId="{5E6F063A-516B-A549-8AC2-4A09BD7C0030}" type="presParOf" srcId="{3BBD52F0-26D0-4F60-8EEB-15A9F80C41BE}" destId="{0FC6CBDF-7612-4B86-9323-AC4586EBAD54}" srcOrd="0" destOrd="0" presId="urn:microsoft.com/office/officeart/2005/8/layout/process4"/>
    <dgm:cxn modelId="{673FEB62-D624-2B4E-AB15-18CF5989D410}" type="presParOf" srcId="{3BBD52F0-26D0-4F60-8EEB-15A9F80C41BE}" destId="{53277794-893E-412A-A5F5-8541DBF067D0}" srcOrd="1" destOrd="0" presId="urn:microsoft.com/office/officeart/2005/8/layout/process4"/>
    <dgm:cxn modelId="{A1FEFCF1-7D8B-7D4E-868C-7A143949EC3B}" type="presParOf" srcId="{3BBD52F0-26D0-4F60-8EEB-15A9F80C41BE}" destId="{606B14CF-F1AD-4C9E-AFBF-E3A40A64DBD3}" srcOrd="2" destOrd="0" presId="urn:microsoft.com/office/officeart/2005/8/layout/process4"/>
    <dgm:cxn modelId="{B990B752-8015-514E-8324-8FA3FE55AEF1}" type="presParOf" srcId="{FE6B1ED8-644B-4E5C-9064-EEB3DB5481CB}" destId="{C53612E7-2B67-4C74-B4D4-CE10C43FEA06}" srcOrd="1" destOrd="0" presId="urn:microsoft.com/office/officeart/2005/8/layout/process4"/>
    <dgm:cxn modelId="{1B900EF2-FA7F-8445-B8EF-27CADA62A0B0}" type="presParOf" srcId="{FE6B1ED8-644B-4E5C-9064-EEB3DB5481CB}" destId="{6B93948A-18B3-411E-A062-C9C066458DD5}" srcOrd="2" destOrd="0" presId="urn:microsoft.com/office/officeart/2005/8/layout/process4"/>
    <dgm:cxn modelId="{92118E55-5AEA-E04F-BE8D-8BA9C4E52005}" type="presParOf" srcId="{6B93948A-18B3-411E-A062-C9C066458DD5}" destId="{CA0F1E1D-D0FD-4BBF-8CC8-38843BE17B20}" srcOrd="0" destOrd="0" presId="urn:microsoft.com/office/officeart/2005/8/layout/process4"/>
    <dgm:cxn modelId="{6AE0A8DD-2D0F-2B48-9FD9-677916327563}" type="presParOf" srcId="{6B93948A-18B3-411E-A062-C9C066458DD5}" destId="{DB864B67-7943-4F44-B817-A02EFF5FED7C}" srcOrd="1" destOrd="0" presId="urn:microsoft.com/office/officeart/2005/8/layout/process4"/>
    <dgm:cxn modelId="{65D7C2CA-2EA5-6944-A64D-0D67BEE263EB}" type="presParOf" srcId="{6B93948A-18B3-411E-A062-C9C066458DD5}" destId="{A7F5F695-72F2-4C8D-9317-E0D273B2B68E}" srcOrd="2" destOrd="0" presId="urn:microsoft.com/office/officeart/2005/8/layout/process4"/>
    <dgm:cxn modelId="{E46593B1-0D32-454F-BABC-FFABD524AB4D}" type="presParOf" srcId="{A7F5F695-72F2-4C8D-9317-E0D273B2B68E}" destId="{E91AB550-0328-48A3-8C05-B406B78F7B9C}" srcOrd="0" destOrd="0" presId="urn:microsoft.com/office/officeart/2005/8/layout/process4"/>
    <dgm:cxn modelId="{CA41AED1-6EF9-8548-A6B3-2742E1C9E4EB}" type="presParOf" srcId="{A7F5F695-72F2-4C8D-9317-E0D273B2B68E}" destId="{11FFF637-9A91-41F8-BB19-0BA534042998}" srcOrd="1" destOrd="0" presId="urn:microsoft.com/office/officeart/2005/8/layout/process4"/>
    <dgm:cxn modelId="{4D701940-2A78-A642-AA26-6D6F4B2F5B1C}" type="presParOf" srcId="{FE6B1ED8-644B-4E5C-9064-EEB3DB5481CB}" destId="{0635856A-B908-4B5B-9DBB-BE24F71D4213}" srcOrd="3" destOrd="0" presId="urn:microsoft.com/office/officeart/2005/8/layout/process4"/>
    <dgm:cxn modelId="{CDD771EE-9015-1F47-9D36-D48C8ADD745B}" type="presParOf" srcId="{FE6B1ED8-644B-4E5C-9064-EEB3DB5481CB}" destId="{6D343DB8-1740-4094-AB45-EA67F3150361}" srcOrd="4" destOrd="0" presId="urn:microsoft.com/office/officeart/2005/8/layout/process4"/>
    <dgm:cxn modelId="{CC692F64-AAD0-D442-AE51-75D7B0DA36D6}" type="presParOf" srcId="{6D343DB8-1740-4094-AB45-EA67F3150361}" destId="{F1126BC4-A895-44B2-9007-26ACBE97076C}" srcOrd="0" destOrd="0" presId="urn:microsoft.com/office/officeart/2005/8/layout/process4"/>
    <dgm:cxn modelId="{7E7A898D-6B18-FE47-BFA2-B1DD39EE92C0}" type="presParOf" srcId="{6D343DB8-1740-4094-AB45-EA67F3150361}" destId="{845AD972-27A4-4300-B7C8-995E2A4BD701}" srcOrd="1" destOrd="0" presId="urn:microsoft.com/office/officeart/2005/8/layout/process4"/>
    <dgm:cxn modelId="{B3661CAD-1630-7A4B-B2BF-141BFDE7B73C}" type="presParOf" srcId="{6D343DB8-1740-4094-AB45-EA67F3150361}" destId="{BBBA9BC1-E5B0-405E-A975-0E96530782BC}" srcOrd="2" destOrd="0" presId="urn:microsoft.com/office/officeart/2005/8/layout/process4"/>
    <dgm:cxn modelId="{5E71C6EB-02C4-5047-88A7-3CD56C0D5AB5}" type="presParOf" srcId="{BBBA9BC1-E5B0-405E-A975-0E96530782BC}" destId="{0AA9ABFD-2376-477F-8E25-CB97CF870EC6}" srcOrd="0" destOrd="0" presId="urn:microsoft.com/office/officeart/2005/8/layout/process4"/>
    <dgm:cxn modelId="{D0EB63F1-F9EC-574A-A628-47683C56B9EB}" type="presParOf" srcId="{BBBA9BC1-E5B0-405E-A975-0E96530782BC}" destId="{913EE4AF-E2B4-4C21-8E01-A7A6D4709C25}" srcOrd="1" destOrd="0" presId="urn:microsoft.com/office/officeart/2005/8/layout/process4"/>
    <dgm:cxn modelId="{A904E55E-87B6-2349-9CA7-6981E1CFE570}" type="presParOf" srcId="{BBBA9BC1-E5B0-405E-A975-0E96530782BC}" destId="{6BD472B5-7CC3-43FB-8471-098FC7A0198A}" srcOrd="2" destOrd="0" presId="urn:microsoft.com/office/officeart/2005/8/layout/process4"/>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12.xml><?xml version="1.0" encoding="utf-8"?>
<dgm:dataModel xmlns:dgm="http://schemas.openxmlformats.org/drawingml/2006/diagram" xmlns:a="http://schemas.openxmlformats.org/drawingml/2006/main">
  <dgm:ptLst>
    <dgm:pt modelId="{A6C72DB4-63E0-4F85-A201-E915CA37192A}" type="doc">
      <dgm:prSet loTypeId="urn:microsoft.com/office/officeart/2005/8/layout/process4" loCatId="process" qsTypeId="urn:microsoft.com/office/officeart/2005/8/quickstyle/3d3" qsCatId="3D" csTypeId="urn:microsoft.com/office/officeart/2005/8/colors/colorful5" csCatId="colorful" phldr="1"/>
      <dgm:spPr/>
      <dgm:t>
        <a:bodyPr/>
        <a:lstStyle/>
        <a:p>
          <a:endParaRPr lang="es-AR"/>
        </a:p>
      </dgm:t>
    </dgm:pt>
    <dgm:pt modelId="{9B5E86DC-B302-489A-BCCD-009112F7C381}">
      <dgm:prSet phldrT="[Texto]" custT="1"/>
      <dgm:spPr>
        <a:xfrm rot="10800000">
          <a:off x="0" y="879"/>
          <a:ext cx="4071966" cy="1083054"/>
        </a:xfrm>
        <a:prstGeom prst="rect">
          <a:avLst/>
        </a:prstGeom>
        <a:solidFill>
          <a:srgbClr val="A6D4A7"/>
        </a:solidFill>
        <a:ln>
          <a:noFill/>
        </a:ln>
        <a:effectLst>
          <a:outerShdw blurRad="40000" dist="23000" dir="5400000" rotWithShape="0">
            <a:srgbClr val="000000">
              <a:alpha val="35000"/>
            </a:srgbClr>
          </a:outerShdw>
        </a:effectLst>
        <a:scene3d>
          <a:camera prst="orthographicFront">
            <a:rot lat="0" lon="0" rev="0"/>
          </a:camera>
          <a:lightRig rig="contrasting" dir="t">
            <a:rot lat="0" lon="0" rev="1200000"/>
          </a:lightRig>
        </a:scene3d>
        <a:sp3d contourW="19050" prstMaterial="metal">
          <a:bevelT w="88900" h="203200"/>
          <a:bevelB w="165100" h="254000"/>
        </a:sp3d>
      </dgm:spPr>
      <dgm:t>
        <a:bodyPr/>
        <a:lstStyle/>
        <a:p>
          <a:endParaRPr lang="es-ES" sz="1600" b="1" dirty="0" smtClean="0">
            <a:solidFill>
              <a:sysClr val="windowText" lastClr="000000"/>
            </a:solidFill>
            <a:latin typeface="Calibri"/>
            <a:ea typeface="+mn-ea"/>
            <a:cs typeface="+mn-cs"/>
          </a:endParaRPr>
        </a:p>
        <a:p>
          <a:endParaRPr lang="es-ES" sz="1600" b="1" dirty="0" smtClean="0">
            <a:solidFill>
              <a:sysClr val="windowText" lastClr="000000"/>
            </a:solidFill>
            <a:latin typeface="Calibri"/>
            <a:ea typeface="+mn-ea"/>
            <a:cs typeface="+mn-cs"/>
          </a:endParaRPr>
        </a:p>
        <a:p>
          <a:endParaRPr lang="es-ES" sz="1600" b="1" dirty="0" smtClean="0">
            <a:solidFill>
              <a:sysClr val="windowText" lastClr="000000"/>
            </a:solidFill>
            <a:latin typeface="Calibri"/>
            <a:ea typeface="+mn-ea"/>
            <a:cs typeface="+mn-cs"/>
          </a:endParaRPr>
        </a:p>
        <a:p>
          <a:endParaRPr lang="es-ES" sz="1600" b="1" dirty="0" smtClean="0">
            <a:solidFill>
              <a:sysClr val="windowText" lastClr="000000"/>
            </a:solidFill>
            <a:latin typeface="Calibri"/>
            <a:ea typeface="+mn-ea"/>
            <a:cs typeface="+mn-cs"/>
          </a:endParaRPr>
        </a:p>
        <a:p>
          <a:r>
            <a:rPr lang="es-ES" sz="1600" b="1" dirty="0" smtClean="0">
              <a:solidFill>
                <a:sysClr val="windowText" lastClr="000000"/>
              </a:solidFill>
              <a:latin typeface="Calibri"/>
              <a:ea typeface="+mn-ea"/>
              <a:cs typeface="+mn-cs"/>
            </a:rPr>
            <a:t>Sistema de Evaluación</a:t>
          </a:r>
        </a:p>
      </dgm:t>
    </dgm:pt>
    <dgm:pt modelId="{7170A005-A3BF-46DC-B208-D3ED50AAB924}" type="parTrans" cxnId="{86CD2279-83B9-4E59-8B25-9C0516A7FE07}">
      <dgm:prSet/>
      <dgm:spPr/>
      <dgm:t>
        <a:bodyPr/>
        <a:lstStyle/>
        <a:p>
          <a:endParaRPr lang="es-AR" sz="1600" b="1">
            <a:solidFill>
              <a:schemeClr val="tx1"/>
            </a:solidFill>
          </a:endParaRPr>
        </a:p>
      </dgm:t>
    </dgm:pt>
    <dgm:pt modelId="{DDD6654F-62A7-4120-8A15-9C003838399C}" type="sibTrans" cxnId="{86CD2279-83B9-4E59-8B25-9C0516A7FE07}">
      <dgm:prSet/>
      <dgm:spPr/>
      <dgm:t>
        <a:bodyPr/>
        <a:lstStyle/>
        <a:p>
          <a:endParaRPr lang="es-AR" sz="1600" b="1">
            <a:solidFill>
              <a:schemeClr val="tx1"/>
            </a:solidFill>
          </a:endParaRPr>
        </a:p>
      </dgm:t>
    </dgm:pt>
    <dgm:pt modelId="{A5169650-21B8-4645-8A15-386F8F8CCD8B}">
      <dgm:prSet phldrT="[Texto]" custT="1"/>
      <dgm:spPr>
        <a:xfrm>
          <a:off x="1988" y="0"/>
          <a:ext cx="1355996" cy="557115"/>
        </a:xfrm>
        <a:prstGeom prst="rect">
          <a:avLst/>
        </a:prstGeom>
        <a:solidFill>
          <a:srgbClr val="4BACC6">
            <a:tint val="40000"/>
            <a:alpha val="90000"/>
            <a:hueOff val="-8055361"/>
            <a:satOff val="36190"/>
            <a:lumOff val="2488"/>
            <a:alphaOff val="0"/>
          </a:srgbClr>
        </a:solidFill>
        <a:ln>
          <a:noFill/>
        </a:ln>
        <a:effectLst/>
        <a:scene3d>
          <a:camera prst="orthographicFront">
            <a:rot lat="0" lon="0" rev="0"/>
          </a:camera>
          <a:lightRig rig="contrasting" dir="t">
            <a:rot lat="0" lon="0" rev="1200000"/>
          </a:lightRig>
        </a:scene3d>
        <a:sp3d z="300000" contourW="19050" prstMaterial="metal">
          <a:bevelT w="88900" h="203200"/>
          <a:bevelB w="165100" h="254000"/>
        </a:sp3d>
      </dgm:spPr>
      <dgm:t>
        <a:bodyPr/>
        <a:lstStyle/>
        <a:p>
          <a:r>
            <a:rPr lang="es-AR" sz="1200" b="1" dirty="0" smtClean="0">
              <a:solidFill>
                <a:sysClr val="windowText" lastClr="000000"/>
              </a:solidFill>
              <a:latin typeface="Calibri"/>
              <a:ea typeface="+mn-ea"/>
              <a:cs typeface="+mn-cs"/>
            </a:rPr>
            <a:t>Pruebas SABER 9°</a:t>
          </a:r>
          <a:endParaRPr lang="es-AR" sz="1200" b="1" dirty="0">
            <a:solidFill>
              <a:sysClr val="windowText" lastClr="000000"/>
            </a:solidFill>
            <a:latin typeface="Calibri"/>
            <a:ea typeface="+mn-ea"/>
            <a:cs typeface="+mn-cs"/>
          </a:endParaRPr>
        </a:p>
      </dgm:t>
    </dgm:pt>
    <dgm:pt modelId="{9ACB06B1-B56A-4CB0-86D8-D4922F685C49}" type="parTrans" cxnId="{0BBA5CE7-A051-4B2B-8B5C-5D235EA73CAC}">
      <dgm:prSet/>
      <dgm:spPr/>
      <dgm:t>
        <a:bodyPr/>
        <a:lstStyle/>
        <a:p>
          <a:endParaRPr lang="es-AR" sz="1600" b="1">
            <a:solidFill>
              <a:schemeClr val="tx1"/>
            </a:solidFill>
          </a:endParaRPr>
        </a:p>
      </dgm:t>
    </dgm:pt>
    <dgm:pt modelId="{8E76CB51-5C48-4212-94B2-F9F753D2FE58}" type="sibTrans" cxnId="{0BBA5CE7-A051-4B2B-8B5C-5D235EA73CAC}">
      <dgm:prSet/>
      <dgm:spPr/>
      <dgm:t>
        <a:bodyPr/>
        <a:lstStyle/>
        <a:p>
          <a:endParaRPr lang="es-AR" sz="1600" b="1">
            <a:solidFill>
              <a:schemeClr val="tx1"/>
            </a:solidFill>
          </a:endParaRPr>
        </a:p>
      </dgm:t>
    </dgm:pt>
    <dgm:pt modelId="{7401B263-9BD8-4A0B-B113-7358B4AB42FD}">
      <dgm:prSet phldrT="[Texto]" custT="1"/>
      <dgm:spPr>
        <a:xfrm>
          <a:off x="1357984" y="0"/>
          <a:ext cx="1355996" cy="557115"/>
        </a:xfrm>
        <a:prstGeom prst="rect">
          <a:avLst/>
        </a:prstGeom>
        <a:solidFill>
          <a:srgbClr val="4BACC6">
            <a:tint val="40000"/>
            <a:alpha val="90000"/>
            <a:hueOff val="-9397921"/>
            <a:satOff val="42221"/>
            <a:lumOff val="2902"/>
            <a:alphaOff val="0"/>
          </a:srgbClr>
        </a:solidFill>
        <a:ln>
          <a:noFill/>
        </a:ln>
        <a:effectLst/>
        <a:scene3d>
          <a:camera prst="orthographicFront">
            <a:rot lat="0" lon="0" rev="0"/>
          </a:camera>
          <a:lightRig rig="contrasting" dir="t">
            <a:rot lat="0" lon="0" rev="1200000"/>
          </a:lightRig>
        </a:scene3d>
        <a:sp3d z="300000" contourW="19050" prstMaterial="metal">
          <a:bevelT w="88900" h="203200"/>
          <a:bevelB w="165100" h="254000"/>
        </a:sp3d>
      </dgm:spPr>
      <dgm:t>
        <a:bodyPr/>
        <a:lstStyle/>
        <a:p>
          <a:r>
            <a:rPr lang="es-AR" sz="1200" b="1" dirty="0" smtClean="0">
              <a:solidFill>
                <a:sysClr val="windowText" lastClr="000000"/>
              </a:solidFill>
              <a:latin typeface="Calibri"/>
              <a:ea typeface="+mn-ea"/>
              <a:cs typeface="+mn-cs"/>
            </a:rPr>
            <a:t>Evaluación formativa</a:t>
          </a:r>
          <a:endParaRPr lang="es-AR" sz="1200" b="1" dirty="0">
            <a:solidFill>
              <a:sysClr val="windowText" lastClr="000000"/>
            </a:solidFill>
            <a:latin typeface="Calibri"/>
            <a:ea typeface="+mn-ea"/>
            <a:cs typeface="+mn-cs"/>
          </a:endParaRPr>
        </a:p>
      </dgm:t>
    </dgm:pt>
    <dgm:pt modelId="{A23CFDDE-374E-460D-B353-EC8D40F218D2}" type="parTrans" cxnId="{E8A6E141-2DB9-4E0F-AA11-DDE5F9DDFAA7}">
      <dgm:prSet/>
      <dgm:spPr/>
      <dgm:t>
        <a:bodyPr/>
        <a:lstStyle/>
        <a:p>
          <a:endParaRPr lang="es-AR" sz="1600" b="1">
            <a:solidFill>
              <a:schemeClr val="tx1"/>
            </a:solidFill>
          </a:endParaRPr>
        </a:p>
      </dgm:t>
    </dgm:pt>
    <dgm:pt modelId="{643CFF73-5772-4474-B3B1-49F37789A3D0}" type="sibTrans" cxnId="{E8A6E141-2DB9-4E0F-AA11-DDE5F9DDFAA7}">
      <dgm:prSet/>
      <dgm:spPr/>
      <dgm:t>
        <a:bodyPr/>
        <a:lstStyle/>
        <a:p>
          <a:endParaRPr lang="es-AR" sz="1600" b="1">
            <a:solidFill>
              <a:schemeClr val="tx1"/>
            </a:solidFill>
          </a:endParaRPr>
        </a:p>
      </dgm:t>
    </dgm:pt>
    <dgm:pt modelId="{2B40BE21-2DA9-4386-97BB-4EAEEA0270F0}">
      <dgm:prSet phldrT="[Texto]" custT="1"/>
      <dgm:spPr>
        <a:xfrm rot="10800000">
          <a:off x="0" y="1064670"/>
          <a:ext cx="4071966" cy="1579025"/>
        </a:xfrm>
        <a:prstGeom prst="downArrowCallout">
          <a:avLst/>
        </a:prstGeom>
        <a:solidFill>
          <a:srgbClr val="A6D4A7"/>
        </a:solidFill>
        <a:ln>
          <a:noFill/>
        </a:ln>
        <a:effectLst>
          <a:outerShdw blurRad="40000" dist="23000" dir="5400000" rotWithShape="0">
            <a:srgbClr val="000000">
              <a:alpha val="35000"/>
            </a:srgbClr>
          </a:outerShdw>
        </a:effectLst>
        <a:scene3d>
          <a:camera prst="orthographicFront">
            <a:rot lat="0" lon="0" rev="0"/>
          </a:camera>
          <a:lightRig rig="contrasting" dir="t">
            <a:rot lat="0" lon="0" rev="1200000"/>
          </a:lightRig>
        </a:scene3d>
        <a:sp3d contourW="19050" prstMaterial="metal">
          <a:bevelT w="88900" h="203200"/>
          <a:bevelB w="165100" h="254000"/>
        </a:sp3d>
      </dgm:spPr>
      <dgm:t>
        <a:bodyPr/>
        <a:lstStyle/>
        <a:p>
          <a:endParaRPr lang="es-ES" sz="1600" b="1" dirty="0" smtClean="0">
            <a:solidFill>
              <a:sysClr val="windowText" lastClr="000000"/>
            </a:solidFill>
            <a:latin typeface="Calibri"/>
            <a:ea typeface="+mn-ea"/>
            <a:cs typeface="+mn-cs"/>
          </a:endParaRPr>
        </a:p>
        <a:p>
          <a:endParaRPr lang="es-ES" sz="1600" b="1" dirty="0" smtClean="0">
            <a:solidFill>
              <a:sysClr val="windowText" lastClr="000000"/>
            </a:solidFill>
            <a:latin typeface="Calibri"/>
            <a:ea typeface="+mn-ea"/>
            <a:cs typeface="+mn-cs"/>
          </a:endParaRPr>
        </a:p>
        <a:p>
          <a:endParaRPr lang="es-ES" sz="1600" b="1" dirty="0" smtClean="0">
            <a:solidFill>
              <a:sysClr val="windowText" lastClr="000000"/>
            </a:solidFill>
            <a:latin typeface="Calibri"/>
            <a:ea typeface="+mn-ea"/>
            <a:cs typeface="+mn-cs"/>
          </a:endParaRPr>
        </a:p>
        <a:p>
          <a:endParaRPr lang="es-ES" sz="1600" b="1" dirty="0" smtClean="0">
            <a:solidFill>
              <a:sysClr val="windowText" lastClr="000000"/>
            </a:solidFill>
            <a:latin typeface="Calibri"/>
            <a:ea typeface="+mn-ea"/>
            <a:cs typeface="+mn-cs"/>
          </a:endParaRPr>
        </a:p>
        <a:p>
          <a:endParaRPr lang="es-ES" sz="1600" b="1" dirty="0" smtClean="0">
            <a:solidFill>
              <a:sysClr val="windowText" lastClr="000000"/>
            </a:solidFill>
            <a:latin typeface="Calibri"/>
            <a:ea typeface="+mn-ea"/>
            <a:cs typeface="+mn-cs"/>
          </a:endParaRPr>
        </a:p>
        <a:p>
          <a:endParaRPr lang="es-ES" sz="1600" b="1" dirty="0" smtClean="0">
            <a:solidFill>
              <a:sysClr val="windowText" lastClr="000000"/>
            </a:solidFill>
            <a:latin typeface="Calibri"/>
            <a:ea typeface="+mn-ea"/>
            <a:cs typeface="+mn-cs"/>
          </a:endParaRPr>
        </a:p>
        <a:p>
          <a:endParaRPr lang="es-ES" sz="1600" b="1" dirty="0" smtClean="0">
            <a:solidFill>
              <a:sysClr val="windowText" lastClr="000000"/>
            </a:solidFill>
            <a:latin typeface="Calibri"/>
            <a:ea typeface="+mn-ea"/>
            <a:cs typeface="+mn-cs"/>
          </a:endParaRPr>
        </a:p>
        <a:p>
          <a:r>
            <a:rPr lang="es-ES" sz="1600" b="1" dirty="0" smtClean="0">
              <a:solidFill>
                <a:sysClr val="windowText" lastClr="000000"/>
              </a:solidFill>
              <a:latin typeface="Calibri"/>
              <a:ea typeface="+mn-ea"/>
              <a:cs typeface="+mn-cs"/>
            </a:rPr>
            <a:t>Recursos tecnológicos y material creado</a:t>
          </a:r>
          <a:endParaRPr lang="es-AR" sz="1600" b="1" dirty="0">
            <a:solidFill>
              <a:sysClr val="windowText" lastClr="000000"/>
            </a:solidFill>
            <a:latin typeface="Calibri"/>
            <a:ea typeface="+mn-ea"/>
            <a:cs typeface="+mn-cs"/>
          </a:endParaRPr>
        </a:p>
      </dgm:t>
    </dgm:pt>
    <dgm:pt modelId="{44CD6D55-1147-4D75-8017-EF0433FF16D2}" type="parTrans" cxnId="{001F7E8A-1433-4CF2-BFFC-CCFA310B1D35}">
      <dgm:prSet/>
      <dgm:spPr/>
      <dgm:t>
        <a:bodyPr/>
        <a:lstStyle/>
        <a:p>
          <a:endParaRPr lang="es-AR" sz="1600" b="1">
            <a:solidFill>
              <a:schemeClr val="tx1"/>
            </a:solidFill>
          </a:endParaRPr>
        </a:p>
      </dgm:t>
    </dgm:pt>
    <dgm:pt modelId="{C3BD9C68-E825-4960-997D-F286CA2CDD40}" type="sibTrans" cxnId="{001F7E8A-1433-4CF2-BFFC-CCFA310B1D35}">
      <dgm:prSet/>
      <dgm:spPr/>
      <dgm:t>
        <a:bodyPr/>
        <a:lstStyle/>
        <a:p>
          <a:endParaRPr lang="es-AR" sz="1600" b="1">
            <a:solidFill>
              <a:schemeClr val="tx1"/>
            </a:solidFill>
          </a:endParaRPr>
        </a:p>
      </dgm:t>
    </dgm:pt>
    <dgm:pt modelId="{01D7C2D9-421F-40DF-BA85-5A1CE89E61D8}">
      <dgm:prSet phldrT="[Texto]" custT="1"/>
      <dgm:spPr>
        <a:xfrm>
          <a:off x="1988" y="1571633"/>
          <a:ext cx="1355996" cy="477957"/>
        </a:xfrm>
        <a:prstGeom prst="rect">
          <a:avLst/>
        </a:prstGeom>
        <a:solidFill>
          <a:schemeClr val="accent5">
            <a:lumMod val="40000"/>
            <a:lumOff val="60000"/>
            <a:alpha val="90000"/>
          </a:schemeClr>
        </a:solidFill>
        <a:ln>
          <a:noFill/>
        </a:ln>
        <a:effectLst/>
        <a:scene3d>
          <a:camera prst="orthographicFront">
            <a:rot lat="0" lon="0" rev="0"/>
          </a:camera>
          <a:lightRig rig="contrasting" dir="t">
            <a:rot lat="0" lon="0" rev="1200000"/>
          </a:lightRig>
        </a:scene3d>
        <a:sp3d z="300000" contourW="19050" prstMaterial="metal">
          <a:bevelT w="88900" h="203200"/>
          <a:bevelB w="165100" h="254000"/>
        </a:sp3d>
      </dgm:spPr>
      <dgm:t>
        <a:bodyPr/>
        <a:lstStyle/>
        <a:p>
          <a:r>
            <a:rPr lang="es-ES" sz="1200" b="1" dirty="0" err="1" smtClean="0">
              <a:solidFill>
                <a:sysClr val="windowText" lastClr="000000"/>
              </a:solidFill>
              <a:latin typeface="Calibri"/>
              <a:ea typeface="+mn-ea"/>
              <a:cs typeface="+mn-cs"/>
            </a:rPr>
            <a:t>Geogebra</a:t>
          </a:r>
          <a:endParaRPr lang="es-AR" sz="1200" b="1" dirty="0">
            <a:solidFill>
              <a:sysClr val="windowText" lastClr="000000"/>
            </a:solidFill>
            <a:latin typeface="Calibri"/>
            <a:ea typeface="+mn-ea"/>
            <a:cs typeface="+mn-cs"/>
          </a:endParaRPr>
        </a:p>
      </dgm:t>
    </dgm:pt>
    <dgm:pt modelId="{5ACA4B3B-4C57-458C-9D5A-C44FB591F788}" type="parTrans" cxnId="{F88263DB-E7B7-4DF6-BC6C-FF68A208CF8A}">
      <dgm:prSet/>
      <dgm:spPr/>
      <dgm:t>
        <a:bodyPr/>
        <a:lstStyle/>
        <a:p>
          <a:endParaRPr lang="es-AR" sz="1600" b="1">
            <a:solidFill>
              <a:schemeClr val="tx1"/>
            </a:solidFill>
          </a:endParaRPr>
        </a:p>
      </dgm:t>
    </dgm:pt>
    <dgm:pt modelId="{0DB244A4-B011-4522-9175-2B218C5BF203}" type="sibTrans" cxnId="{F88263DB-E7B7-4DF6-BC6C-FF68A208CF8A}">
      <dgm:prSet/>
      <dgm:spPr/>
      <dgm:t>
        <a:bodyPr/>
        <a:lstStyle/>
        <a:p>
          <a:endParaRPr lang="es-AR" sz="1600" b="1">
            <a:solidFill>
              <a:schemeClr val="tx1"/>
            </a:solidFill>
          </a:endParaRPr>
        </a:p>
      </dgm:t>
    </dgm:pt>
    <dgm:pt modelId="{809161C3-A2FF-4B70-A43F-A0957BABF0EE}">
      <dgm:prSet phldrT="[Texto]" custT="1"/>
      <dgm:spPr>
        <a:xfrm>
          <a:off x="1357984" y="1571633"/>
          <a:ext cx="1355996" cy="477957"/>
        </a:xfrm>
        <a:prstGeom prst="rect">
          <a:avLst/>
        </a:prstGeom>
        <a:solidFill>
          <a:schemeClr val="accent2">
            <a:lumMod val="40000"/>
            <a:lumOff val="60000"/>
            <a:alpha val="90000"/>
          </a:schemeClr>
        </a:solidFill>
        <a:ln>
          <a:noFill/>
        </a:ln>
        <a:effectLst/>
        <a:scene3d>
          <a:camera prst="orthographicFront">
            <a:rot lat="0" lon="0" rev="0"/>
          </a:camera>
          <a:lightRig rig="contrasting" dir="t">
            <a:rot lat="0" lon="0" rev="1200000"/>
          </a:lightRig>
        </a:scene3d>
        <a:sp3d z="300000" contourW="19050" prstMaterial="metal">
          <a:bevelT w="88900" h="203200"/>
          <a:bevelB w="165100" h="254000"/>
        </a:sp3d>
      </dgm:spPr>
      <dgm:t>
        <a:bodyPr/>
        <a:lstStyle/>
        <a:p>
          <a:r>
            <a:rPr lang="es-ES" sz="1200" b="1" dirty="0" err="1" smtClean="0">
              <a:solidFill>
                <a:sysClr val="windowText" lastClr="000000"/>
              </a:solidFill>
              <a:latin typeface="Calibri"/>
              <a:ea typeface="+mn-ea"/>
              <a:cs typeface="+mn-cs"/>
            </a:rPr>
            <a:t>ParamExcel</a:t>
          </a:r>
          <a:endParaRPr lang="es-AR" sz="1200" b="1" dirty="0">
            <a:solidFill>
              <a:sysClr val="windowText" lastClr="000000"/>
            </a:solidFill>
            <a:latin typeface="Calibri"/>
            <a:ea typeface="+mn-ea"/>
            <a:cs typeface="+mn-cs"/>
          </a:endParaRPr>
        </a:p>
      </dgm:t>
    </dgm:pt>
    <dgm:pt modelId="{FCE5C537-510B-4488-8F2D-3CE92C46BE45}" type="parTrans" cxnId="{76A9A3B7-F6D7-417A-9B3D-1842EAFFB350}">
      <dgm:prSet/>
      <dgm:spPr/>
      <dgm:t>
        <a:bodyPr/>
        <a:lstStyle/>
        <a:p>
          <a:endParaRPr lang="es-AR" sz="1600" b="1">
            <a:solidFill>
              <a:schemeClr val="tx1"/>
            </a:solidFill>
          </a:endParaRPr>
        </a:p>
      </dgm:t>
    </dgm:pt>
    <dgm:pt modelId="{FAECA2A2-A58B-4107-AF49-728765829CF7}" type="sibTrans" cxnId="{76A9A3B7-F6D7-417A-9B3D-1842EAFFB350}">
      <dgm:prSet/>
      <dgm:spPr/>
      <dgm:t>
        <a:bodyPr/>
        <a:lstStyle/>
        <a:p>
          <a:endParaRPr lang="es-AR" sz="1600" b="1">
            <a:solidFill>
              <a:schemeClr val="tx1"/>
            </a:solidFill>
          </a:endParaRPr>
        </a:p>
      </dgm:t>
    </dgm:pt>
    <dgm:pt modelId="{760F9AC1-11F4-48D1-8050-26080BE5D681}">
      <dgm:prSet phldrT="[Texto]" custT="1"/>
      <dgm:spPr>
        <a:xfrm>
          <a:off x="0" y="2625311"/>
          <a:ext cx="4071966" cy="1589530"/>
        </a:xfrm>
        <a:prstGeom prst="upArrowCallout">
          <a:avLst/>
        </a:prstGeom>
        <a:solidFill>
          <a:srgbClr val="A6D4A7"/>
        </a:solidFill>
        <a:ln>
          <a:noFill/>
        </a:ln>
        <a:effectLst>
          <a:outerShdw blurRad="40000" dist="23000" dir="5400000" rotWithShape="0">
            <a:srgbClr val="000000">
              <a:alpha val="35000"/>
            </a:srgbClr>
          </a:outerShdw>
        </a:effectLst>
        <a:scene3d>
          <a:camera prst="orthographicFront">
            <a:rot lat="0" lon="0" rev="0"/>
          </a:camera>
          <a:lightRig rig="contrasting" dir="t">
            <a:rot lat="0" lon="0" rev="1200000"/>
          </a:lightRig>
        </a:scene3d>
        <a:sp3d contourW="19050" prstMaterial="metal">
          <a:bevelT w="88900" h="203200"/>
          <a:bevelB w="165100" h="254000"/>
        </a:sp3d>
      </dgm:spPr>
      <dgm:t>
        <a:bodyPr/>
        <a:lstStyle/>
        <a:p>
          <a:endParaRPr lang="es-ES" sz="1600" b="1" dirty="0" smtClean="0">
            <a:solidFill>
              <a:sysClr val="windowText" lastClr="000000"/>
            </a:solidFill>
            <a:latin typeface="Calibri"/>
            <a:ea typeface="+mn-ea"/>
            <a:cs typeface="+mn-cs"/>
          </a:endParaRPr>
        </a:p>
        <a:p>
          <a:endParaRPr lang="es-ES" sz="1600" b="1" dirty="0" smtClean="0">
            <a:solidFill>
              <a:sysClr val="windowText" lastClr="000000"/>
            </a:solidFill>
            <a:latin typeface="Calibri"/>
            <a:ea typeface="+mn-ea"/>
            <a:cs typeface="+mn-cs"/>
          </a:endParaRPr>
        </a:p>
        <a:p>
          <a:endParaRPr lang="es-ES" sz="1600" b="1" dirty="0" smtClean="0">
            <a:solidFill>
              <a:sysClr val="windowText" lastClr="000000"/>
            </a:solidFill>
            <a:latin typeface="Calibri"/>
            <a:ea typeface="+mn-ea"/>
            <a:cs typeface="+mn-cs"/>
          </a:endParaRPr>
        </a:p>
        <a:p>
          <a:endParaRPr lang="es-ES" sz="1600" b="1" dirty="0" smtClean="0">
            <a:solidFill>
              <a:sysClr val="windowText" lastClr="000000"/>
            </a:solidFill>
            <a:latin typeface="Calibri"/>
            <a:ea typeface="+mn-ea"/>
            <a:cs typeface="+mn-cs"/>
          </a:endParaRPr>
        </a:p>
        <a:p>
          <a:endParaRPr lang="es-ES" sz="1600" b="1" dirty="0" smtClean="0">
            <a:solidFill>
              <a:sysClr val="windowText" lastClr="000000"/>
            </a:solidFill>
            <a:latin typeface="Calibri"/>
            <a:ea typeface="+mn-ea"/>
            <a:cs typeface="+mn-cs"/>
          </a:endParaRPr>
        </a:p>
        <a:p>
          <a:endParaRPr lang="es-ES" sz="1600" b="1" dirty="0" smtClean="0">
            <a:solidFill>
              <a:sysClr val="windowText" lastClr="000000"/>
            </a:solidFill>
            <a:latin typeface="Calibri"/>
            <a:ea typeface="+mn-ea"/>
            <a:cs typeface="+mn-cs"/>
          </a:endParaRPr>
        </a:p>
        <a:p>
          <a:r>
            <a:rPr lang="es-ES" sz="1600" b="1" dirty="0" smtClean="0">
              <a:solidFill>
                <a:sysClr val="windowText" lastClr="000000"/>
              </a:solidFill>
              <a:latin typeface="Calibri"/>
              <a:ea typeface="+mn-ea"/>
              <a:cs typeface="+mn-cs"/>
            </a:rPr>
            <a:t>Contextos variados en las tareas diseñadas</a:t>
          </a:r>
        </a:p>
      </dgm:t>
    </dgm:pt>
    <dgm:pt modelId="{C4FDD4FE-A0BC-4374-B0F8-E8F990C5DA3E}" type="parTrans" cxnId="{04A00CB8-6112-4484-B78E-BF816512C814}">
      <dgm:prSet/>
      <dgm:spPr/>
      <dgm:t>
        <a:bodyPr/>
        <a:lstStyle/>
        <a:p>
          <a:endParaRPr lang="es-AR" sz="1600" b="1">
            <a:solidFill>
              <a:schemeClr val="tx1"/>
            </a:solidFill>
          </a:endParaRPr>
        </a:p>
      </dgm:t>
    </dgm:pt>
    <dgm:pt modelId="{F741AA0A-C4B2-4512-953D-F4CC46CDFBDC}" type="sibTrans" cxnId="{04A00CB8-6112-4484-B78E-BF816512C814}">
      <dgm:prSet/>
      <dgm:spPr/>
      <dgm:t>
        <a:bodyPr/>
        <a:lstStyle/>
        <a:p>
          <a:endParaRPr lang="es-AR" sz="1600" b="1">
            <a:solidFill>
              <a:schemeClr val="tx1"/>
            </a:solidFill>
          </a:endParaRPr>
        </a:p>
      </dgm:t>
    </dgm:pt>
    <dgm:pt modelId="{9323AA7C-2640-4A84-8621-2E9F0D655259}">
      <dgm:prSet phldrT="[Texto]" custT="1"/>
      <dgm:spPr>
        <a:xfrm>
          <a:off x="1988" y="3143272"/>
          <a:ext cx="1355996" cy="567561"/>
        </a:xfrm>
        <a:prstGeom prst="rect">
          <a:avLst/>
        </a:prstGeom>
        <a:solidFill>
          <a:srgbClr val="4BACC6">
            <a:tint val="40000"/>
            <a:alpha val="90000"/>
            <a:hueOff val="0"/>
            <a:satOff val="0"/>
            <a:lumOff val="0"/>
            <a:alphaOff val="0"/>
          </a:srgbClr>
        </a:solidFill>
        <a:ln>
          <a:noFill/>
        </a:ln>
        <a:effectLst/>
        <a:scene3d>
          <a:camera prst="orthographicFront">
            <a:rot lat="0" lon="0" rev="0"/>
          </a:camera>
          <a:lightRig rig="contrasting" dir="t">
            <a:rot lat="0" lon="0" rev="1200000"/>
          </a:lightRig>
        </a:scene3d>
        <a:sp3d z="300000" contourW="19050" prstMaterial="metal">
          <a:bevelT w="88900" h="203200"/>
          <a:bevelB w="165100" h="254000"/>
        </a:sp3d>
      </dgm:spPr>
      <dgm:t>
        <a:bodyPr/>
        <a:lstStyle/>
        <a:p>
          <a:r>
            <a:rPr lang="es-ES" sz="1200" b="1" dirty="0" smtClean="0">
              <a:solidFill>
                <a:sysClr val="windowText" lastClr="000000"/>
              </a:solidFill>
              <a:latin typeface="Calibri"/>
              <a:ea typeface="+mn-ea"/>
              <a:cs typeface="+mn-cs"/>
            </a:rPr>
            <a:t>Relación funcional</a:t>
          </a:r>
          <a:endParaRPr lang="es-AR" sz="1200" b="1" dirty="0">
            <a:solidFill>
              <a:sysClr val="windowText" lastClr="000000"/>
            </a:solidFill>
            <a:latin typeface="Calibri"/>
            <a:ea typeface="+mn-ea"/>
            <a:cs typeface="+mn-cs"/>
          </a:endParaRPr>
        </a:p>
      </dgm:t>
    </dgm:pt>
    <dgm:pt modelId="{ABB86403-BC18-4352-8EC1-DD02E608054C}" type="parTrans" cxnId="{1B633C72-E74B-424B-B4F9-B660EDE29E79}">
      <dgm:prSet/>
      <dgm:spPr/>
      <dgm:t>
        <a:bodyPr/>
        <a:lstStyle/>
        <a:p>
          <a:endParaRPr lang="es-AR" sz="1600" b="1">
            <a:solidFill>
              <a:schemeClr val="tx1"/>
            </a:solidFill>
          </a:endParaRPr>
        </a:p>
      </dgm:t>
    </dgm:pt>
    <dgm:pt modelId="{6F502F4B-40A7-468E-A697-C73F940161D3}" type="sibTrans" cxnId="{1B633C72-E74B-424B-B4F9-B660EDE29E79}">
      <dgm:prSet/>
      <dgm:spPr/>
      <dgm:t>
        <a:bodyPr/>
        <a:lstStyle/>
        <a:p>
          <a:endParaRPr lang="es-AR" sz="1600" b="1">
            <a:solidFill>
              <a:schemeClr val="tx1"/>
            </a:solidFill>
          </a:endParaRPr>
        </a:p>
      </dgm:t>
    </dgm:pt>
    <dgm:pt modelId="{F5862415-BB76-4D74-9795-364FA1B5AA50}">
      <dgm:prSet phldrT="[Texto]" custT="1"/>
      <dgm:spPr>
        <a:xfrm>
          <a:off x="1357984" y="3143272"/>
          <a:ext cx="1355996" cy="567561"/>
        </a:xfrm>
        <a:prstGeom prst="rect">
          <a:avLst/>
        </a:prstGeom>
        <a:solidFill>
          <a:srgbClr val="4BACC6">
            <a:tint val="40000"/>
            <a:alpha val="90000"/>
            <a:hueOff val="-1342560"/>
            <a:satOff val="6032"/>
            <a:lumOff val="415"/>
            <a:alphaOff val="0"/>
          </a:srgbClr>
        </a:solidFill>
        <a:ln>
          <a:noFill/>
        </a:ln>
        <a:effectLst/>
        <a:scene3d>
          <a:camera prst="orthographicFront">
            <a:rot lat="0" lon="0" rev="0"/>
          </a:camera>
          <a:lightRig rig="contrasting" dir="t">
            <a:rot lat="0" lon="0" rev="1200000"/>
          </a:lightRig>
        </a:scene3d>
        <a:sp3d z="300000" contourW="19050" prstMaterial="metal">
          <a:bevelT w="88900" h="203200"/>
          <a:bevelB w="165100" h="254000"/>
        </a:sp3d>
      </dgm:spPr>
      <dgm:t>
        <a:bodyPr/>
        <a:lstStyle/>
        <a:p>
          <a:r>
            <a:rPr lang="es-ES" sz="1200" b="1" dirty="0" smtClean="0">
              <a:solidFill>
                <a:sysClr val="windowText" lastClr="000000"/>
              </a:solidFill>
              <a:latin typeface="Calibri"/>
              <a:ea typeface="+mn-ea"/>
              <a:cs typeface="+mn-cs"/>
            </a:rPr>
            <a:t>Contexto de igualación </a:t>
          </a:r>
          <a:r>
            <a:rPr lang="es-ES" sz="1200" b="1" i="0" dirty="0" smtClean="0">
              <a:solidFill>
                <a:sysClr val="windowText" lastClr="000000"/>
              </a:solidFill>
              <a:latin typeface="Calibri"/>
              <a:ea typeface="+mn-ea"/>
              <a:cs typeface="+mn-cs"/>
            </a:rPr>
            <a:t>(</a:t>
          </a:r>
          <a:r>
            <a:rPr lang="es-ES" sz="1200" b="1" i="0" dirty="0" err="1" smtClean="0">
              <a:solidFill>
                <a:sysClr val="windowText" lastClr="000000"/>
              </a:solidFill>
              <a:latin typeface="Calibri"/>
              <a:ea typeface="+mn-ea"/>
              <a:cs typeface="+mn-cs"/>
            </a:rPr>
            <a:t>Nesher</a:t>
          </a:r>
          <a:r>
            <a:rPr lang="es-ES" sz="1200" b="1" i="0" dirty="0" smtClean="0">
              <a:solidFill>
                <a:sysClr val="windowText" lastClr="000000"/>
              </a:solidFill>
              <a:latin typeface="Calibri"/>
              <a:ea typeface="+mn-ea"/>
              <a:cs typeface="+mn-cs"/>
            </a:rPr>
            <a:t>)</a:t>
          </a:r>
          <a:endParaRPr lang="es-AR" sz="1200" b="1" i="0" dirty="0">
            <a:solidFill>
              <a:sysClr val="windowText" lastClr="000000"/>
            </a:solidFill>
            <a:latin typeface="Calibri"/>
            <a:ea typeface="+mn-ea"/>
            <a:cs typeface="+mn-cs"/>
          </a:endParaRPr>
        </a:p>
      </dgm:t>
    </dgm:pt>
    <dgm:pt modelId="{429B5A9F-7FE3-4AD0-A31F-A74C46E59232}" type="parTrans" cxnId="{13393CDD-A33F-425D-B260-9F37829170F6}">
      <dgm:prSet/>
      <dgm:spPr/>
      <dgm:t>
        <a:bodyPr/>
        <a:lstStyle/>
        <a:p>
          <a:endParaRPr lang="es-AR" sz="1600" b="1">
            <a:solidFill>
              <a:schemeClr val="tx1"/>
            </a:solidFill>
          </a:endParaRPr>
        </a:p>
      </dgm:t>
    </dgm:pt>
    <dgm:pt modelId="{50FAC434-9F39-40E7-A68B-6B7B00454721}" type="sibTrans" cxnId="{13393CDD-A33F-425D-B260-9F37829170F6}">
      <dgm:prSet/>
      <dgm:spPr/>
      <dgm:t>
        <a:bodyPr/>
        <a:lstStyle/>
        <a:p>
          <a:endParaRPr lang="es-AR" sz="1600" b="1">
            <a:solidFill>
              <a:schemeClr val="tx1"/>
            </a:solidFill>
          </a:endParaRPr>
        </a:p>
      </dgm:t>
    </dgm:pt>
    <dgm:pt modelId="{7E490E8C-C786-4619-974A-C31FFBBA238E}">
      <dgm:prSet phldrT="[Texto]" custT="1"/>
      <dgm:spPr>
        <a:xfrm>
          <a:off x="2713981" y="0"/>
          <a:ext cx="1355996" cy="557115"/>
        </a:xfrm>
        <a:prstGeom prst="rect">
          <a:avLst/>
        </a:prstGeom>
        <a:solidFill>
          <a:srgbClr val="4BACC6">
            <a:tint val="40000"/>
            <a:alpha val="90000"/>
            <a:hueOff val="-10740482"/>
            <a:satOff val="48253"/>
            <a:lumOff val="3317"/>
            <a:alphaOff val="0"/>
          </a:srgbClr>
        </a:solidFill>
        <a:ln>
          <a:noFill/>
        </a:ln>
        <a:effectLst/>
        <a:scene3d>
          <a:camera prst="orthographicFront">
            <a:rot lat="0" lon="0" rev="0"/>
          </a:camera>
          <a:lightRig rig="contrasting" dir="t">
            <a:rot lat="0" lon="0" rev="1200000"/>
          </a:lightRig>
        </a:scene3d>
        <a:sp3d z="300000" contourW="19050" prstMaterial="metal">
          <a:bevelT w="88900" h="203200"/>
          <a:bevelB w="165100" h="254000"/>
        </a:sp3d>
      </dgm:spPr>
      <dgm:t>
        <a:bodyPr/>
        <a:lstStyle/>
        <a:p>
          <a:r>
            <a:rPr lang="es-AR" sz="1200" b="1" dirty="0" smtClean="0">
              <a:solidFill>
                <a:sysClr val="windowText" lastClr="000000"/>
              </a:solidFill>
              <a:latin typeface="Calibri"/>
              <a:ea typeface="+mn-ea"/>
              <a:cs typeface="+mn-cs"/>
            </a:rPr>
            <a:t>Coherente con SIE</a:t>
          </a:r>
          <a:endParaRPr lang="es-AR" sz="1200" b="1" dirty="0">
            <a:solidFill>
              <a:sysClr val="windowText" lastClr="000000"/>
            </a:solidFill>
            <a:latin typeface="Calibri"/>
            <a:ea typeface="+mn-ea"/>
            <a:cs typeface="+mn-cs"/>
          </a:endParaRPr>
        </a:p>
      </dgm:t>
    </dgm:pt>
    <dgm:pt modelId="{A72B920B-F28E-47B8-BE03-C2594C8F88B3}" type="parTrans" cxnId="{A3C174B2-D70E-4096-BBC8-1B803F5A5614}">
      <dgm:prSet/>
      <dgm:spPr/>
      <dgm:t>
        <a:bodyPr/>
        <a:lstStyle/>
        <a:p>
          <a:endParaRPr lang="es-AR" sz="1600" b="1">
            <a:solidFill>
              <a:schemeClr val="tx1"/>
            </a:solidFill>
          </a:endParaRPr>
        </a:p>
      </dgm:t>
    </dgm:pt>
    <dgm:pt modelId="{67251346-1B17-468B-A2BA-488E10A6CAA6}" type="sibTrans" cxnId="{A3C174B2-D70E-4096-BBC8-1B803F5A5614}">
      <dgm:prSet/>
      <dgm:spPr/>
      <dgm:t>
        <a:bodyPr/>
        <a:lstStyle/>
        <a:p>
          <a:endParaRPr lang="es-AR" sz="1600" b="1">
            <a:solidFill>
              <a:schemeClr val="tx1"/>
            </a:solidFill>
          </a:endParaRPr>
        </a:p>
      </dgm:t>
    </dgm:pt>
    <dgm:pt modelId="{FF32F1BE-F1E8-4742-8B65-530E492A526A}">
      <dgm:prSet custT="1"/>
      <dgm:spPr>
        <a:xfrm>
          <a:off x="2713981" y="3143272"/>
          <a:ext cx="1355996" cy="567561"/>
        </a:xfrm>
        <a:prstGeom prst="rect">
          <a:avLst/>
        </a:prstGeom>
        <a:solidFill>
          <a:srgbClr val="FFB9C0">
            <a:alpha val="90000"/>
          </a:srgbClr>
        </a:solidFill>
        <a:ln>
          <a:noFill/>
        </a:ln>
        <a:effectLst/>
        <a:scene3d>
          <a:camera prst="orthographicFront">
            <a:rot lat="0" lon="0" rev="0"/>
          </a:camera>
          <a:lightRig rig="contrasting" dir="t">
            <a:rot lat="0" lon="0" rev="1200000"/>
          </a:lightRig>
        </a:scene3d>
        <a:sp3d z="300000" contourW="19050" prstMaterial="metal">
          <a:bevelT w="88900" h="203200"/>
          <a:bevelB w="165100" h="254000"/>
        </a:sp3d>
      </dgm:spPr>
      <dgm:t>
        <a:bodyPr/>
        <a:lstStyle/>
        <a:p>
          <a:r>
            <a:rPr lang="es-AR" sz="1200" b="1" dirty="0" smtClean="0">
              <a:solidFill>
                <a:sysClr val="windowText" lastClr="000000"/>
              </a:solidFill>
              <a:latin typeface="Calibri"/>
              <a:ea typeface="+mn-ea"/>
              <a:cs typeface="+mn-cs"/>
            </a:rPr>
            <a:t>S. Científicas y Públicas</a:t>
          </a:r>
          <a:endParaRPr lang="es-AR" sz="1200" b="1" dirty="0">
            <a:solidFill>
              <a:sysClr val="windowText" lastClr="000000"/>
            </a:solidFill>
            <a:latin typeface="Calibri"/>
            <a:ea typeface="+mn-ea"/>
            <a:cs typeface="+mn-cs"/>
          </a:endParaRPr>
        </a:p>
      </dgm:t>
    </dgm:pt>
    <dgm:pt modelId="{79B27427-67AE-4F88-87B5-2FB83F0A5EE7}" type="parTrans" cxnId="{2CE13724-77A6-4F4C-B2A1-8D390938293F}">
      <dgm:prSet/>
      <dgm:spPr/>
      <dgm:t>
        <a:bodyPr/>
        <a:lstStyle/>
        <a:p>
          <a:endParaRPr lang="es-AR" sz="1600" b="1">
            <a:solidFill>
              <a:schemeClr val="tx1"/>
            </a:solidFill>
          </a:endParaRPr>
        </a:p>
      </dgm:t>
    </dgm:pt>
    <dgm:pt modelId="{2CD43EC4-56CC-4D13-B371-C0383FBC61B2}" type="sibTrans" cxnId="{2CE13724-77A6-4F4C-B2A1-8D390938293F}">
      <dgm:prSet/>
      <dgm:spPr/>
      <dgm:t>
        <a:bodyPr/>
        <a:lstStyle/>
        <a:p>
          <a:endParaRPr lang="es-AR" sz="1600" b="1">
            <a:solidFill>
              <a:schemeClr val="tx1"/>
            </a:solidFill>
          </a:endParaRPr>
        </a:p>
      </dgm:t>
    </dgm:pt>
    <dgm:pt modelId="{606D0A19-0252-48B5-AEFF-A7C034179CB9}">
      <dgm:prSet phldrT="[Texto]" custT="1"/>
      <dgm:spPr>
        <a:xfrm>
          <a:off x="2713981" y="1571633"/>
          <a:ext cx="1355996" cy="477957"/>
        </a:xfrm>
        <a:prstGeom prst="rect">
          <a:avLst/>
        </a:prstGeom>
        <a:solidFill>
          <a:srgbClr val="4BACC6">
            <a:tint val="40000"/>
            <a:alpha val="90000"/>
            <a:hueOff val="-6712801"/>
            <a:satOff val="30158"/>
            <a:lumOff val="2073"/>
            <a:alphaOff val="0"/>
          </a:srgbClr>
        </a:solidFill>
        <a:ln>
          <a:noFill/>
        </a:ln>
        <a:effectLst/>
        <a:scene3d>
          <a:camera prst="orthographicFront">
            <a:rot lat="0" lon="0" rev="0"/>
          </a:camera>
          <a:lightRig rig="contrasting" dir="t">
            <a:rot lat="0" lon="0" rev="1200000"/>
          </a:lightRig>
        </a:scene3d>
        <a:sp3d z="300000" contourW="19050" prstMaterial="metal">
          <a:bevelT w="88900" h="203200"/>
          <a:bevelB w="165100" h="254000"/>
        </a:sp3d>
      </dgm:spPr>
      <dgm:t>
        <a:bodyPr/>
        <a:lstStyle/>
        <a:p>
          <a:r>
            <a:rPr lang="es-ES" sz="1200" b="1" dirty="0" smtClean="0">
              <a:solidFill>
                <a:sysClr val="windowText" lastClr="000000"/>
              </a:solidFill>
              <a:latin typeface="Calibri"/>
              <a:ea typeface="+mn-ea"/>
              <a:cs typeface="+mn-cs"/>
            </a:rPr>
            <a:t>Acetatos y </a:t>
          </a:r>
          <a:r>
            <a:rPr lang="es-ES" sz="1200" b="1" dirty="0" err="1" smtClean="0">
              <a:solidFill>
                <a:sysClr val="windowText" lastClr="000000"/>
              </a:solidFill>
              <a:latin typeface="Calibri"/>
              <a:ea typeface="+mn-ea"/>
              <a:cs typeface="+mn-cs"/>
            </a:rPr>
            <a:t>Ecuacartas</a:t>
          </a:r>
          <a:endParaRPr lang="es-AR" sz="1200" b="1" dirty="0">
            <a:solidFill>
              <a:sysClr val="windowText" lastClr="000000"/>
            </a:solidFill>
            <a:latin typeface="Calibri"/>
            <a:ea typeface="+mn-ea"/>
            <a:cs typeface="+mn-cs"/>
          </a:endParaRPr>
        </a:p>
      </dgm:t>
    </dgm:pt>
    <dgm:pt modelId="{A12C71D5-D8F5-4044-8639-FDB2210FBC32}" type="parTrans" cxnId="{D4809744-D0FD-439C-9DEB-5B62E4835E57}">
      <dgm:prSet/>
      <dgm:spPr/>
      <dgm:t>
        <a:bodyPr/>
        <a:lstStyle/>
        <a:p>
          <a:endParaRPr lang="es-AR"/>
        </a:p>
      </dgm:t>
    </dgm:pt>
    <dgm:pt modelId="{F80B9B2F-C41D-4888-8494-61BA088A1D3A}" type="sibTrans" cxnId="{D4809744-D0FD-439C-9DEB-5B62E4835E57}">
      <dgm:prSet/>
      <dgm:spPr/>
      <dgm:t>
        <a:bodyPr/>
        <a:lstStyle/>
        <a:p>
          <a:endParaRPr lang="es-AR"/>
        </a:p>
      </dgm:t>
    </dgm:pt>
    <dgm:pt modelId="{FE6B1ED8-644B-4E5C-9064-EEB3DB5481CB}" type="pres">
      <dgm:prSet presAssocID="{A6C72DB4-63E0-4F85-A201-E915CA37192A}" presName="Name0" presStyleCnt="0">
        <dgm:presLayoutVars>
          <dgm:dir/>
          <dgm:animLvl val="lvl"/>
          <dgm:resizeHandles val="exact"/>
        </dgm:presLayoutVars>
      </dgm:prSet>
      <dgm:spPr/>
      <dgm:t>
        <a:bodyPr/>
        <a:lstStyle/>
        <a:p>
          <a:endParaRPr lang="es-AR"/>
        </a:p>
      </dgm:t>
    </dgm:pt>
    <dgm:pt modelId="{8A5BBAAF-F817-40E7-BC9C-179B17BD9E3A}" type="pres">
      <dgm:prSet presAssocID="{760F9AC1-11F4-48D1-8050-26080BE5D681}" presName="boxAndChildren" presStyleCnt="0"/>
      <dgm:spPr/>
    </dgm:pt>
    <dgm:pt modelId="{E2AD7A51-9951-4EE8-AB3B-DC3509B1759D}" type="pres">
      <dgm:prSet presAssocID="{760F9AC1-11F4-48D1-8050-26080BE5D681}" presName="parentTextBox" presStyleLbl="node1" presStyleIdx="0" presStyleCnt="3"/>
      <dgm:spPr/>
      <dgm:t>
        <a:bodyPr/>
        <a:lstStyle/>
        <a:p>
          <a:endParaRPr lang="es-AR"/>
        </a:p>
      </dgm:t>
    </dgm:pt>
    <dgm:pt modelId="{6E9E5E2D-43A5-42EE-9E52-55A2943DE47E}" type="pres">
      <dgm:prSet presAssocID="{760F9AC1-11F4-48D1-8050-26080BE5D681}" presName="entireBox" presStyleLbl="node1" presStyleIdx="0" presStyleCnt="3" custScaleY="123775" custLinFactNeighborY="105"/>
      <dgm:spPr>
        <a:prstGeom prst="upArrowCallout">
          <a:avLst/>
        </a:prstGeom>
      </dgm:spPr>
      <dgm:t>
        <a:bodyPr/>
        <a:lstStyle/>
        <a:p>
          <a:endParaRPr lang="es-AR"/>
        </a:p>
      </dgm:t>
    </dgm:pt>
    <dgm:pt modelId="{3BBD52F0-26D0-4F60-8EEB-15A9F80C41BE}" type="pres">
      <dgm:prSet presAssocID="{760F9AC1-11F4-48D1-8050-26080BE5D681}" presName="descendantBox" presStyleCnt="0"/>
      <dgm:spPr/>
    </dgm:pt>
    <dgm:pt modelId="{0FC6CBDF-7612-4B86-9323-AC4586EBAD54}" type="pres">
      <dgm:prSet presAssocID="{9323AA7C-2640-4A84-8621-2E9F0D655259}" presName="childTextBox" presStyleLbl="fgAccFollowNode1" presStyleIdx="0" presStyleCnt="9" custScaleY="96077" custLinFactNeighborY="-53018">
        <dgm:presLayoutVars>
          <dgm:bulletEnabled val="1"/>
        </dgm:presLayoutVars>
      </dgm:prSet>
      <dgm:spPr/>
      <dgm:t>
        <a:bodyPr/>
        <a:lstStyle/>
        <a:p>
          <a:endParaRPr lang="es-AR"/>
        </a:p>
      </dgm:t>
    </dgm:pt>
    <dgm:pt modelId="{53277794-893E-412A-A5F5-8541DBF067D0}" type="pres">
      <dgm:prSet presAssocID="{F5862415-BB76-4D74-9795-364FA1B5AA50}" presName="childTextBox" presStyleLbl="fgAccFollowNode1" presStyleIdx="1" presStyleCnt="9" custScaleY="96077" custLinFactNeighborY="-53018">
        <dgm:presLayoutVars>
          <dgm:bulletEnabled val="1"/>
        </dgm:presLayoutVars>
      </dgm:prSet>
      <dgm:spPr/>
      <dgm:t>
        <a:bodyPr/>
        <a:lstStyle/>
        <a:p>
          <a:endParaRPr lang="es-AR"/>
        </a:p>
      </dgm:t>
    </dgm:pt>
    <dgm:pt modelId="{606B14CF-F1AD-4C9E-AFBF-E3A40A64DBD3}" type="pres">
      <dgm:prSet presAssocID="{FF32F1BE-F1E8-4742-8B65-530E492A526A}" presName="childTextBox" presStyleLbl="fgAccFollowNode1" presStyleIdx="2" presStyleCnt="9" custScaleY="96077" custLinFactNeighborY="-53018">
        <dgm:presLayoutVars>
          <dgm:bulletEnabled val="1"/>
        </dgm:presLayoutVars>
      </dgm:prSet>
      <dgm:spPr/>
      <dgm:t>
        <a:bodyPr/>
        <a:lstStyle/>
        <a:p>
          <a:endParaRPr lang="es-AR"/>
        </a:p>
      </dgm:t>
    </dgm:pt>
    <dgm:pt modelId="{C53612E7-2B67-4C74-B4D4-CE10C43FEA06}" type="pres">
      <dgm:prSet presAssocID="{C3BD9C68-E825-4960-997D-F286CA2CDD40}" presName="sp" presStyleCnt="0"/>
      <dgm:spPr/>
    </dgm:pt>
    <dgm:pt modelId="{6B93948A-18B3-411E-A062-C9C066458DD5}" type="pres">
      <dgm:prSet presAssocID="{2B40BE21-2DA9-4386-97BB-4EAEEA0270F0}" presName="arrowAndChildren" presStyleCnt="0"/>
      <dgm:spPr/>
    </dgm:pt>
    <dgm:pt modelId="{CA0F1E1D-D0FD-4BBF-8CC8-38843BE17B20}" type="pres">
      <dgm:prSet presAssocID="{2B40BE21-2DA9-4386-97BB-4EAEEA0270F0}" presName="parentTextArrow" presStyleLbl="node1" presStyleIdx="0" presStyleCnt="3"/>
      <dgm:spPr/>
      <dgm:t>
        <a:bodyPr/>
        <a:lstStyle/>
        <a:p>
          <a:endParaRPr lang="es-AR"/>
        </a:p>
      </dgm:t>
    </dgm:pt>
    <dgm:pt modelId="{DB864B67-7943-4F44-B817-A02EFF5FED7C}" type="pres">
      <dgm:prSet presAssocID="{2B40BE21-2DA9-4386-97BB-4EAEEA0270F0}" presName="arrow" presStyleLbl="node1" presStyleIdx="1" presStyleCnt="3" custScaleY="79946"/>
      <dgm:spPr>
        <a:prstGeom prst="downArrowCallout">
          <a:avLst/>
        </a:prstGeom>
      </dgm:spPr>
      <dgm:t>
        <a:bodyPr/>
        <a:lstStyle/>
        <a:p>
          <a:endParaRPr lang="es-AR"/>
        </a:p>
      </dgm:t>
    </dgm:pt>
    <dgm:pt modelId="{A7F5F695-72F2-4C8D-9317-E0D273B2B68E}" type="pres">
      <dgm:prSet presAssocID="{2B40BE21-2DA9-4386-97BB-4EAEEA0270F0}" presName="descendantArrow" presStyleCnt="0"/>
      <dgm:spPr/>
    </dgm:pt>
    <dgm:pt modelId="{E91AB550-0328-48A3-8C05-B406B78F7B9C}" type="pres">
      <dgm:prSet presAssocID="{01D7C2D9-421F-40DF-BA85-5A1CE89E61D8}" presName="childTextArrow" presStyleLbl="fgAccFollowNode1" presStyleIdx="3" presStyleCnt="9" custScaleY="80933" custLinFactNeighborY="-7545">
        <dgm:presLayoutVars>
          <dgm:bulletEnabled val="1"/>
        </dgm:presLayoutVars>
      </dgm:prSet>
      <dgm:spPr/>
      <dgm:t>
        <a:bodyPr/>
        <a:lstStyle/>
        <a:p>
          <a:endParaRPr lang="es-AR"/>
        </a:p>
      </dgm:t>
    </dgm:pt>
    <dgm:pt modelId="{11FFF637-9A91-41F8-BB19-0BA534042998}" type="pres">
      <dgm:prSet presAssocID="{809161C3-A2FF-4B70-A43F-A0957BABF0EE}" presName="childTextArrow" presStyleLbl="fgAccFollowNode1" presStyleIdx="4" presStyleCnt="9" custScaleY="80933" custLinFactNeighborY="-7545">
        <dgm:presLayoutVars>
          <dgm:bulletEnabled val="1"/>
        </dgm:presLayoutVars>
      </dgm:prSet>
      <dgm:spPr/>
      <dgm:t>
        <a:bodyPr/>
        <a:lstStyle/>
        <a:p>
          <a:endParaRPr lang="es-AR"/>
        </a:p>
      </dgm:t>
    </dgm:pt>
    <dgm:pt modelId="{2EF5056C-A068-4D26-ACFB-5C1D78E361B3}" type="pres">
      <dgm:prSet presAssocID="{606D0A19-0252-48B5-AEFF-A7C034179CB9}" presName="childTextArrow" presStyleLbl="fgAccFollowNode1" presStyleIdx="5" presStyleCnt="9" custScaleY="80933" custLinFactNeighborY="-7545">
        <dgm:presLayoutVars>
          <dgm:bulletEnabled val="1"/>
        </dgm:presLayoutVars>
      </dgm:prSet>
      <dgm:spPr/>
      <dgm:t>
        <a:bodyPr/>
        <a:lstStyle/>
        <a:p>
          <a:endParaRPr lang="es-AR"/>
        </a:p>
      </dgm:t>
    </dgm:pt>
    <dgm:pt modelId="{0635856A-B908-4B5B-9DBB-BE24F71D4213}" type="pres">
      <dgm:prSet presAssocID="{DDD6654F-62A7-4120-8A15-9C003838399C}" presName="sp" presStyleCnt="0"/>
      <dgm:spPr/>
    </dgm:pt>
    <dgm:pt modelId="{6D343DB8-1740-4094-AB45-EA67F3150361}" type="pres">
      <dgm:prSet presAssocID="{9B5E86DC-B302-489A-BCCD-009112F7C381}" presName="arrowAndChildren" presStyleCnt="0"/>
      <dgm:spPr/>
    </dgm:pt>
    <dgm:pt modelId="{F1126BC4-A895-44B2-9007-26ACBE97076C}" type="pres">
      <dgm:prSet presAssocID="{9B5E86DC-B302-489A-BCCD-009112F7C381}" presName="parentTextArrow" presStyleLbl="node1" presStyleIdx="1" presStyleCnt="3"/>
      <dgm:spPr/>
      <dgm:t>
        <a:bodyPr/>
        <a:lstStyle/>
        <a:p>
          <a:endParaRPr lang="es-AR"/>
        </a:p>
      </dgm:t>
    </dgm:pt>
    <dgm:pt modelId="{845AD972-27A4-4300-B7C8-995E2A4BD701}" type="pres">
      <dgm:prSet presAssocID="{9B5E86DC-B302-489A-BCCD-009112F7C381}" presName="arrow" presStyleLbl="node1" presStyleIdx="2" presStyleCnt="3" custAng="0" custScaleY="54835"/>
      <dgm:spPr>
        <a:prstGeom prst="rect">
          <a:avLst/>
        </a:prstGeom>
      </dgm:spPr>
      <dgm:t>
        <a:bodyPr/>
        <a:lstStyle/>
        <a:p>
          <a:endParaRPr lang="es-AR"/>
        </a:p>
      </dgm:t>
    </dgm:pt>
    <dgm:pt modelId="{BBBA9BC1-E5B0-405E-A975-0E96530782BC}" type="pres">
      <dgm:prSet presAssocID="{9B5E86DC-B302-489A-BCCD-009112F7C381}" presName="descendantArrow" presStyleCnt="0"/>
      <dgm:spPr/>
    </dgm:pt>
    <dgm:pt modelId="{0AA9ABFD-2376-477F-8E25-CB97CF870EC6}" type="pres">
      <dgm:prSet presAssocID="{A5169650-21B8-4645-8A15-386F8F8CCD8B}" presName="childTextArrow" presStyleLbl="fgAccFollowNode1" presStyleIdx="6" presStyleCnt="9" custScaleY="94337" custLinFactNeighborY="-46679">
        <dgm:presLayoutVars>
          <dgm:bulletEnabled val="1"/>
        </dgm:presLayoutVars>
      </dgm:prSet>
      <dgm:spPr/>
      <dgm:t>
        <a:bodyPr/>
        <a:lstStyle/>
        <a:p>
          <a:endParaRPr lang="es-AR"/>
        </a:p>
      </dgm:t>
    </dgm:pt>
    <dgm:pt modelId="{913EE4AF-E2B4-4C21-8E01-A7A6D4709C25}" type="pres">
      <dgm:prSet presAssocID="{7401B263-9BD8-4A0B-B113-7358B4AB42FD}" presName="childTextArrow" presStyleLbl="fgAccFollowNode1" presStyleIdx="7" presStyleCnt="9" custScaleY="94337" custLinFactNeighborY="-46679">
        <dgm:presLayoutVars>
          <dgm:bulletEnabled val="1"/>
        </dgm:presLayoutVars>
      </dgm:prSet>
      <dgm:spPr/>
      <dgm:t>
        <a:bodyPr/>
        <a:lstStyle/>
        <a:p>
          <a:endParaRPr lang="es-AR"/>
        </a:p>
      </dgm:t>
    </dgm:pt>
    <dgm:pt modelId="{6BD472B5-7CC3-43FB-8471-098FC7A0198A}" type="pres">
      <dgm:prSet presAssocID="{7E490E8C-C786-4619-974A-C31FFBBA238E}" presName="childTextArrow" presStyleLbl="fgAccFollowNode1" presStyleIdx="8" presStyleCnt="9" custScaleY="94337" custLinFactNeighborY="-46679">
        <dgm:presLayoutVars>
          <dgm:bulletEnabled val="1"/>
        </dgm:presLayoutVars>
      </dgm:prSet>
      <dgm:spPr/>
      <dgm:t>
        <a:bodyPr/>
        <a:lstStyle/>
        <a:p>
          <a:endParaRPr lang="es-AR"/>
        </a:p>
      </dgm:t>
    </dgm:pt>
  </dgm:ptLst>
  <dgm:cxnLst>
    <dgm:cxn modelId="{D4809744-D0FD-439C-9DEB-5B62E4835E57}" srcId="{2B40BE21-2DA9-4386-97BB-4EAEEA0270F0}" destId="{606D0A19-0252-48B5-AEFF-A7C034179CB9}" srcOrd="2" destOrd="0" parTransId="{A12C71D5-D8F5-4044-8639-FDB2210FBC32}" sibTransId="{F80B9B2F-C41D-4888-8494-61BA088A1D3A}"/>
    <dgm:cxn modelId="{87DF7A64-2CAF-5741-879A-7C6A093077C8}" type="presOf" srcId="{9323AA7C-2640-4A84-8621-2E9F0D655259}" destId="{0FC6CBDF-7612-4B86-9323-AC4586EBAD54}" srcOrd="0" destOrd="0" presId="urn:microsoft.com/office/officeart/2005/8/layout/process4"/>
    <dgm:cxn modelId="{BFDFF3AD-C860-B545-8449-98C6EDCAFE04}" type="presOf" srcId="{7401B263-9BD8-4A0B-B113-7358B4AB42FD}" destId="{913EE4AF-E2B4-4C21-8E01-A7A6D4709C25}" srcOrd="0" destOrd="0" presId="urn:microsoft.com/office/officeart/2005/8/layout/process4"/>
    <dgm:cxn modelId="{A3C174B2-D70E-4096-BBC8-1B803F5A5614}" srcId="{9B5E86DC-B302-489A-BCCD-009112F7C381}" destId="{7E490E8C-C786-4619-974A-C31FFBBA238E}" srcOrd="2" destOrd="0" parTransId="{A72B920B-F28E-47B8-BE03-C2594C8F88B3}" sibTransId="{67251346-1B17-468B-A2BA-488E10A6CAA6}"/>
    <dgm:cxn modelId="{24B78945-AC55-E349-ABDB-564B0F64E538}" type="presOf" srcId="{9B5E86DC-B302-489A-BCCD-009112F7C381}" destId="{845AD972-27A4-4300-B7C8-995E2A4BD701}" srcOrd="1" destOrd="0" presId="urn:microsoft.com/office/officeart/2005/8/layout/process4"/>
    <dgm:cxn modelId="{F88263DB-E7B7-4DF6-BC6C-FF68A208CF8A}" srcId="{2B40BE21-2DA9-4386-97BB-4EAEEA0270F0}" destId="{01D7C2D9-421F-40DF-BA85-5A1CE89E61D8}" srcOrd="0" destOrd="0" parTransId="{5ACA4B3B-4C57-458C-9D5A-C44FB591F788}" sibTransId="{0DB244A4-B011-4522-9175-2B218C5BF203}"/>
    <dgm:cxn modelId="{6203DEB3-FF46-D947-8FF6-141DC9E67C97}" type="presOf" srcId="{2B40BE21-2DA9-4386-97BB-4EAEEA0270F0}" destId="{CA0F1E1D-D0FD-4BBF-8CC8-38843BE17B20}" srcOrd="0" destOrd="0" presId="urn:microsoft.com/office/officeart/2005/8/layout/process4"/>
    <dgm:cxn modelId="{1B633C72-E74B-424B-B4F9-B660EDE29E79}" srcId="{760F9AC1-11F4-48D1-8050-26080BE5D681}" destId="{9323AA7C-2640-4A84-8621-2E9F0D655259}" srcOrd="0" destOrd="0" parTransId="{ABB86403-BC18-4352-8EC1-DD02E608054C}" sibTransId="{6F502F4B-40A7-468E-A697-C73F940161D3}"/>
    <dgm:cxn modelId="{74BFA0B3-67CB-C048-A0E2-74970F0A8E05}" type="presOf" srcId="{FF32F1BE-F1E8-4742-8B65-530E492A526A}" destId="{606B14CF-F1AD-4C9E-AFBF-E3A40A64DBD3}" srcOrd="0" destOrd="0" presId="urn:microsoft.com/office/officeart/2005/8/layout/process4"/>
    <dgm:cxn modelId="{2CE13724-77A6-4F4C-B2A1-8D390938293F}" srcId="{760F9AC1-11F4-48D1-8050-26080BE5D681}" destId="{FF32F1BE-F1E8-4742-8B65-530E492A526A}" srcOrd="2" destOrd="0" parTransId="{79B27427-67AE-4F88-87B5-2FB83F0A5EE7}" sibTransId="{2CD43EC4-56CC-4D13-B371-C0383FBC61B2}"/>
    <dgm:cxn modelId="{1549299D-92D2-DD44-ADA6-7CE08CC06A28}" type="presOf" srcId="{A6C72DB4-63E0-4F85-A201-E915CA37192A}" destId="{FE6B1ED8-644B-4E5C-9064-EEB3DB5481CB}" srcOrd="0" destOrd="0" presId="urn:microsoft.com/office/officeart/2005/8/layout/process4"/>
    <dgm:cxn modelId="{13393CDD-A33F-425D-B260-9F37829170F6}" srcId="{760F9AC1-11F4-48D1-8050-26080BE5D681}" destId="{F5862415-BB76-4D74-9795-364FA1B5AA50}" srcOrd="1" destOrd="0" parTransId="{429B5A9F-7FE3-4AD0-A31F-A74C46E59232}" sibTransId="{50FAC434-9F39-40E7-A68B-6B7B00454721}"/>
    <dgm:cxn modelId="{6D09898D-E941-A847-8AED-4AF3D30E0506}" type="presOf" srcId="{01D7C2D9-421F-40DF-BA85-5A1CE89E61D8}" destId="{E91AB550-0328-48A3-8C05-B406B78F7B9C}" srcOrd="0" destOrd="0" presId="urn:microsoft.com/office/officeart/2005/8/layout/process4"/>
    <dgm:cxn modelId="{86CD2279-83B9-4E59-8B25-9C0516A7FE07}" srcId="{A6C72DB4-63E0-4F85-A201-E915CA37192A}" destId="{9B5E86DC-B302-489A-BCCD-009112F7C381}" srcOrd="0" destOrd="0" parTransId="{7170A005-A3BF-46DC-B208-D3ED50AAB924}" sibTransId="{DDD6654F-62A7-4120-8A15-9C003838399C}"/>
    <dgm:cxn modelId="{43918F47-5BD1-3249-ACF6-82C098839501}" type="presOf" srcId="{9B5E86DC-B302-489A-BCCD-009112F7C381}" destId="{F1126BC4-A895-44B2-9007-26ACBE97076C}" srcOrd="0" destOrd="0" presId="urn:microsoft.com/office/officeart/2005/8/layout/process4"/>
    <dgm:cxn modelId="{B871A993-F385-1046-9F89-32FF454450EC}" type="presOf" srcId="{809161C3-A2FF-4B70-A43F-A0957BABF0EE}" destId="{11FFF637-9A91-41F8-BB19-0BA534042998}" srcOrd="0" destOrd="0" presId="urn:microsoft.com/office/officeart/2005/8/layout/process4"/>
    <dgm:cxn modelId="{001F7E8A-1433-4CF2-BFFC-CCFA310B1D35}" srcId="{A6C72DB4-63E0-4F85-A201-E915CA37192A}" destId="{2B40BE21-2DA9-4386-97BB-4EAEEA0270F0}" srcOrd="1" destOrd="0" parTransId="{44CD6D55-1147-4D75-8017-EF0433FF16D2}" sibTransId="{C3BD9C68-E825-4960-997D-F286CA2CDD40}"/>
    <dgm:cxn modelId="{695FAE6B-2F00-2045-B6C5-CFC6CC59CE88}" type="presOf" srcId="{2B40BE21-2DA9-4386-97BB-4EAEEA0270F0}" destId="{DB864B67-7943-4F44-B817-A02EFF5FED7C}" srcOrd="1" destOrd="0" presId="urn:microsoft.com/office/officeart/2005/8/layout/process4"/>
    <dgm:cxn modelId="{C41B9E7D-39CE-BB4C-8EC6-9FD233EA18A8}" type="presOf" srcId="{760F9AC1-11F4-48D1-8050-26080BE5D681}" destId="{E2AD7A51-9951-4EE8-AB3B-DC3509B1759D}" srcOrd="0" destOrd="0" presId="urn:microsoft.com/office/officeart/2005/8/layout/process4"/>
    <dgm:cxn modelId="{E8A6E141-2DB9-4E0F-AA11-DDE5F9DDFAA7}" srcId="{9B5E86DC-B302-489A-BCCD-009112F7C381}" destId="{7401B263-9BD8-4A0B-B113-7358B4AB42FD}" srcOrd="1" destOrd="0" parTransId="{A23CFDDE-374E-460D-B353-EC8D40F218D2}" sibTransId="{643CFF73-5772-4474-B3B1-49F37789A3D0}"/>
    <dgm:cxn modelId="{AE22C0D1-4983-3F48-9A5D-23F9BDF373FE}" type="presOf" srcId="{A5169650-21B8-4645-8A15-386F8F8CCD8B}" destId="{0AA9ABFD-2376-477F-8E25-CB97CF870EC6}" srcOrd="0" destOrd="0" presId="urn:microsoft.com/office/officeart/2005/8/layout/process4"/>
    <dgm:cxn modelId="{0BBA5CE7-A051-4B2B-8B5C-5D235EA73CAC}" srcId="{9B5E86DC-B302-489A-BCCD-009112F7C381}" destId="{A5169650-21B8-4645-8A15-386F8F8CCD8B}" srcOrd="0" destOrd="0" parTransId="{9ACB06B1-B56A-4CB0-86D8-D4922F685C49}" sibTransId="{8E76CB51-5C48-4212-94B2-F9F753D2FE58}"/>
    <dgm:cxn modelId="{76A9A3B7-F6D7-417A-9B3D-1842EAFFB350}" srcId="{2B40BE21-2DA9-4386-97BB-4EAEEA0270F0}" destId="{809161C3-A2FF-4B70-A43F-A0957BABF0EE}" srcOrd="1" destOrd="0" parTransId="{FCE5C537-510B-4488-8F2D-3CE92C46BE45}" sibTransId="{FAECA2A2-A58B-4107-AF49-728765829CF7}"/>
    <dgm:cxn modelId="{7C9615F7-7173-8946-AB1A-53EC0026992D}" type="presOf" srcId="{F5862415-BB76-4D74-9795-364FA1B5AA50}" destId="{53277794-893E-412A-A5F5-8541DBF067D0}" srcOrd="0" destOrd="0" presId="urn:microsoft.com/office/officeart/2005/8/layout/process4"/>
    <dgm:cxn modelId="{28319041-5EEB-884A-B771-B1D04DCB4F3E}" type="presOf" srcId="{7E490E8C-C786-4619-974A-C31FFBBA238E}" destId="{6BD472B5-7CC3-43FB-8471-098FC7A0198A}" srcOrd="0" destOrd="0" presId="urn:microsoft.com/office/officeart/2005/8/layout/process4"/>
    <dgm:cxn modelId="{04A00CB8-6112-4484-B78E-BF816512C814}" srcId="{A6C72DB4-63E0-4F85-A201-E915CA37192A}" destId="{760F9AC1-11F4-48D1-8050-26080BE5D681}" srcOrd="2" destOrd="0" parTransId="{C4FDD4FE-A0BC-4374-B0F8-E8F990C5DA3E}" sibTransId="{F741AA0A-C4B2-4512-953D-F4CC46CDFBDC}"/>
    <dgm:cxn modelId="{9D45ACB9-9674-0A44-9AB1-817224A5CE46}" type="presOf" srcId="{606D0A19-0252-48B5-AEFF-A7C034179CB9}" destId="{2EF5056C-A068-4D26-ACFB-5C1D78E361B3}" srcOrd="0" destOrd="0" presId="urn:microsoft.com/office/officeart/2005/8/layout/process4"/>
    <dgm:cxn modelId="{1C706364-8817-3A46-9018-6799328C48A0}" type="presOf" srcId="{760F9AC1-11F4-48D1-8050-26080BE5D681}" destId="{6E9E5E2D-43A5-42EE-9E52-55A2943DE47E}" srcOrd="1" destOrd="0" presId="urn:microsoft.com/office/officeart/2005/8/layout/process4"/>
    <dgm:cxn modelId="{B745E3AC-977D-F04D-8C7E-F0D711613683}" type="presParOf" srcId="{FE6B1ED8-644B-4E5C-9064-EEB3DB5481CB}" destId="{8A5BBAAF-F817-40E7-BC9C-179B17BD9E3A}" srcOrd="0" destOrd="0" presId="urn:microsoft.com/office/officeart/2005/8/layout/process4"/>
    <dgm:cxn modelId="{54E882DC-04DD-E245-9027-8AE408950071}" type="presParOf" srcId="{8A5BBAAF-F817-40E7-BC9C-179B17BD9E3A}" destId="{E2AD7A51-9951-4EE8-AB3B-DC3509B1759D}" srcOrd="0" destOrd="0" presId="urn:microsoft.com/office/officeart/2005/8/layout/process4"/>
    <dgm:cxn modelId="{FBD832C0-4DFF-6A48-A588-119385CC3E1C}" type="presParOf" srcId="{8A5BBAAF-F817-40E7-BC9C-179B17BD9E3A}" destId="{6E9E5E2D-43A5-42EE-9E52-55A2943DE47E}" srcOrd="1" destOrd="0" presId="urn:microsoft.com/office/officeart/2005/8/layout/process4"/>
    <dgm:cxn modelId="{0A6EF994-ECCA-3747-9E1C-22AFB620FC08}" type="presParOf" srcId="{8A5BBAAF-F817-40E7-BC9C-179B17BD9E3A}" destId="{3BBD52F0-26D0-4F60-8EEB-15A9F80C41BE}" srcOrd="2" destOrd="0" presId="urn:microsoft.com/office/officeart/2005/8/layout/process4"/>
    <dgm:cxn modelId="{065889E3-DC3B-EC40-B6AE-EF584CCD8317}" type="presParOf" srcId="{3BBD52F0-26D0-4F60-8EEB-15A9F80C41BE}" destId="{0FC6CBDF-7612-4B86-9323-AC4586EBAD54}" srcOrd="0" destOrd="0" presId="urn:microsoft.com/office/officeart/2005/8/layout/process4"/>
    <dgm:cxn modelId="{05D571BB-140D-714F-A6CD-A1827FB4EC15}" type="presParOf" srcId="{3BBD52F0-26D0-4F60-8EEB-15A9F80C41BE}" destId="{53277794-893E-412A-A5F5-8541DBF067D0}" srcOrd="1" destOrd="0" presId="urn:microsoft.com/office/officeart/2005/8/layout/process4"/>
    <dgm:cxn modelId="{4EC90094-8EAC-1644-BE49-B82C0596852F}" type="presParOf" srcId="{3BBD52F0-26D0-4F60-8EEB-15A9F80C41BE}" destId="{606B14CF-F1AD-4C9E-AFBF-E3A40A64DBD3}" srcOrd="2" destOrd="0" presId="urn:microsoft.com/office/officeart/2005/8/layout/process4"/>
    <dgm:cxn modelId="{8F7E410C-1DAC-E947-A8CD-BD44A86E5A66}" type="presParOf" srcId="{FE6B1ED8-644B-4E5C-9064-EEB3DB5481CB}" destId="{C53612E7-2B67-4C74-B4D4-CE10C43FEA06}" srcOrd="1" destOrd="0" presId="urn:microsoft.com/office/officeart/2005/8/layout/process4"/>
    <dgm:cxn modelId="{DAAF2C7E-10C0-8F47-8524-4D3C8F73221C}" type="presParOf" srcId="{FE6B1ED8-644B-4E5C-9064-EEB3DB5481CB}" destId="{6B93948A-18B3-411E-A062-C9C066458DD5}" srcOrd="2" destOrd="0" presId="urn:microsoft.com/office/officeart/2005/8/layout/process4"/>
    <dgm:cxn modelId="{06F2F6CA-1CFA-5648-8637-CAB4A41E691C}" type="presParOf" srcId="{6B93948A-18B3-411E-A062-C9C066458DD5}" destId="{CA0F1E1D-D0FD-4BBF-8CC8-38843BE17B20}" srcOrd="0" destOrd="0" presId="urn:microsoft.com/office/officeart/2005/8/layout/process4"/>
    <dgm:cxn modelId="{B11774F7-865D-494C-88AA-4E2D6EA7A993}" type="presParOf" srcId="{6B93948A-18B3-411E-A062-C9C066458DD5}" destId="{DB864B67-7943-4F44-B817-A02EFF5FED7C}" srcOrd="1" destOrd="0" presId="urn:microsoft.com/office/officeart/2005/8/layout/process4"/>
    <dgm:cxn modelId="{0BD5E792-5782-334B-87D0-F0B46654A7CB}" type="presParOf" srcId="{6B93948A-18B3-411E-A062-C9C066458DD5}" destId="{A7F5F695-72F2-4C8D-9317-E0D273B2B68E}" srcOrd="2" destOrd="0" presId="urn:microsoft.com/office/officeart/2005/8/layout/process4"/>
    <dgm:cxn modelId="{5084A39E-65C5-E54E-AD20-809772E859AA}" type="presParOf" srcId="{A7F5F695-72F2-4C8D-9317-E0D273B2B68E}" destId="{E91AB550-0328-48A3-8C05-B406B78F7B9C}" srcOrd="0" destOrd="0" presId="urn:microsoft.com/office/officeart/2005/8/layout/process4"/>
    <dgm:cxn modelId="{9EB7BA36-E974-A949-815B-762AF668C3C2}" type="presParOf" srcId="{A7F5F695-72F2-4C8D-9317-E0D273B2B68E}" destId="{11FFF637-9A91-41F8-BB19-0BA534042998}" srcOrd="1" destOrd="0" presId="urn:microsoft.com/office/officeart/2005/8/layout/process4"/>
    <dgm:cxn modelId="{01F94EAB-A820-6647-B1FA-C90C72C2DEC7}" type="presParOf" srcId="{A7F5F695-72F2-4C8D-9317-E0D273B2B68E}" destId="{2EF5056C-A068-4D26-ACFB-5C1D78E361B3}" srcOrd="2" destOrd="0" presId="urn:microsoft.com/office/officeart/2005/8/layout/process4"/>
    <dgm:cxn modelId="{E2869314-990B-A942-A520-040B9C12A997}" type="presParOf" srcId="{FE6B1ED8-644B-4E5C-9064-EEB3DB5481CB}" destId="{0635856A-B908-4B5B-9DBB-BE24F71D4213}" srcOrd="3" destOrd="0" presId="urn:microsoft.com/office/officeart/2005/8/layout/process4"/>
    <dgm:cxn modelId="{A1763003-FDF7-DA46-85B9-273B7166991F}" type="presParOf" srcId="{FE6B1ED8-644B-4E5C-9064-EEB3DB5481CB}" destId="{6D343DB8-1740-4094-AB45-EA67F3150361}" srcOrd="4" destOrd="0" presId="urn:microsoft.com/office/officeart/2005/8/layout/process4"/>
    <dgm:cxn modelId="{0FAA0EEA-D535-AE4B-BF00-8A60241A31D4}" type="presParOf" srcId="{6D343DB8-1740-4094-AB45-EA67F3150361}" destId="{F1126BC4-A895-44B2-9007-26ACBE97076C}" srcOrd="0" destOrd="0" presId="urn:microsoft.com/office/officeart/2005/8/layout/process4"/>
    <dgm:cxn modelId="{A86249DD-9D71-5C46-B121-C542FCEE24FC}" type="presParOf" srcId="{6D343DB8-1740-4094-AB45-EA67F3150361}" destId="{845AD972-27A4-4300-B7C8-995E2A4BD701}" srcOrd="1" destOrd="0" presId="urn:microsoft.com/office/officeart/2005/8/layout/process4"/>
    <dgm:cxn modelId="{6F0EE29B-61E7-514F-815D-1CC29C86996E}" type="presParOf" srcId="{6D343DB8-1740-4094-AB45-EA67F3150361}" destId="{BBBA9BC1-E5B0-405E-A975-0E96530782BC}" srcOrd="2" destOrd="0" presId="urn:microsoft.com/office/officeart/2005/8/layout/process4"/>
    <dgm:cxn modelId="{99D3DAC4-F47C-654E-AAC5-E3F9C5EB42D8}" type="presParOf" srcId="{BBBA9BC1-E5B0-405E-A975-0E96530782BC}" destId="{0AA9ABFD-2376-477F-8E25-CB97CF870EC6}" srcOrd="0" destOrd="0" presId="urn:microsoft.com/office/officeart/2005/8/layout/process4"/>
    <dgm:cxn modelId="{AA4F9857-7DA8-BF4C-9251-682715178970}" type="presParOf" srcId="{BBBA9BC1-E5B0-405E-A975-0E96530782BC}" destId="{913EE4AF-E2B4-4C21-8E01-A7A6D4709C25}" srcOrd="1" destOrd="0" presId="urn:microsoft.com/office/officeart/2005/8/layout/process4"/>
    <dgm:cxn modelId="{B7CA626E-B07B-3C49-BDB3-9BCC2D004812}" type="presParOf" srcId="{BBBA9BC1-E5B0-405E-A975-0E96530782BC}" destId="{6BD472B5-7CC3-43FB-8471-098FC7A0198A}" srcOrd="2" destOrd="0" presId="urn:microsoft.com/office/officeart/2005/8/layout/process4"/>
  </dgm:cxnLst>
  <dgm:bg/>
  <dgm:whole/>
  <dgm:extLst>
    <a:ext uri="http://schemas.microsoft.com/office/drawing/2008/diagram">
      <dsp:dataModelExt xmlns:dsp="http://schemas.microsoft.com/office/drawing/2008/diagram" relId="rId11"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722DE442-8749-41C7-B048-92CBDD0A228D}">
      <dsp:nvSpPr>
        <dsp:cNvPr id="0" name=""/>
        <dsp:cNvSpPr/>
      </dsp:nvSpPr>
      <dsp:spPr>
        <a:xfrm>
          <a:off x="0" y="0"/>
          <a:ext cx="4929222" cy="685804"/>
        </a:xfrm>
        <a:prstGeom prst="rect">
          <a:avLst/>
        </a:prstGeom>
        <a:solidFill>
          <a:schemeClr val="bg1"/>
        </a:solidFill>
        <a:ln>
          <a:solidFill>
            <a:srgbClr val="00B050"/>
          </a:solidFill>
        </a:ln>
        <a:effectLst/>
        <a:scene3d>
          <a:camera prst="orthographicFront">
            <a:rot lat="0" lon="0" rev="0"/>
          </a:camera>
          <a:lightRig rig="contrasting" dir="t">
            <a:rot lat="0" lon="0" rev="1200000"/>
          </a:lightRig>
        </a:scene3d>
        <a:sp3d contourW="12700" prstMaterial="flat">
          <a:bevelT w="100800" h="154000"/>
          <a:bevelB w="152400"/>
        </a:sp3d>
      </dsp:spPr>
      <dsp:style>
        <a:lnRef idx="0">
          <a:scrgbClr r="0" g="0" b="0"/>
        </a:lnRef>
        <a:fillRef idx="1">
          <a:scrgbClr r="0" g="0" b="0"/>
        </a:fillRef>
        <a:effectRef idx="0">
          <a:scrgbClr r="0" g="0" b="0"/>
        </a:effectRef>
        <a:fontRef idx="minor"/>
      </dsp:style>
      <dsp:txBody>
        <a:bodyPr spcFirstLastPara="0" vert="horz" wrap="square" lIns="60960" tIns="60960" rIns="60960" bIns="60960" numCol="1" spcCol="1270" anchor="ctr" anchorCtr="0">
          <a:noAutofit/>
        </a:bodyPr>
        <a:lstStyle/>
        <a:p>
          <a:pPr lvl="0" algn="ctr" defTabSz="711200">
            <a:lnSpc>
              <a:spcPct val="90000"/>
            </a:lnSpc>
            <a:spcBef>
              <a:spcPct val="0"/>
            </a:spcBef>
            <a:spcAft>
              <a:spcPct val="35000"/>
            </a:spcAft>
          </a:pPr>
          <a:r>
            <a:rPr lang="es-AR" sz="1600" b="1" kern="1200" dirty="0" smtClean="0">
              <a:solidFill>
                <a:schemeClr val="tx1"/>
              </a:solidFill>
            </a:rPr>
            <a:t>Licenciados en Matemáticas – U. Distrital </a:t>
          </a:r>
        </a:p>
        <a:p>
          <a:pPr lvl="0" algn="ctr" defTabSz="711200">
            <a:lnSpc>
              <a:spcPct val="90000"/>
            </a:lnSpc>
            <a:spcBef>
              <a:spcPct val="0"/>
            </a:spcBef>
            <a:spcAft>
              <a:spcPct val="35000"/>
            </a:spcAft>
          </a:pPr>
          <a:r>
            <a:rPr lang="es-AR" sz="1600" b="1" kern="1200" dirty="0" smtClean="0">
              <a:solidFill>
                <a:schemeClr val="tx1"/>
              </a:solidFill>
            </a:rPr>
            <a:t>Magísteres en Educación – U. de los Andes</a:t>
          </a:r>
          <a:endParaRPr lang="es-AR" sz="1600" b="1" kern="1200" dirty="0">
            <a:solidFill>
              <a:schemeClr val="tx1"/>
            </a:solidFill>
          </a:endParaRPr>
        </a:p>
      </dsp:txBody>
      <dsp:txXfrm>
        <a:off x="0" y="0"/>
        <a:ext cx="4929222" cy="685804"/>
      </dsp:txXfrm>
    </dsp:sp>
    <dsp:sp modelId="{F8A27900-A84B-48A7-BF0C-86CDDF2301E4}">
      <dsp:nvSpPr>
        <dsp:cNvPr id="0" name=""/>
        <dsp:cNvSpPr/>
      </dsp:nvSpPr>
      <dsp:spPr>
        <a:xfrm>
          <a:off x="0" y="685804"/>
          <a:ext cx="1232305" cy="1440190"/>
        </a:xfrm>
        <a:prstGeom prst="rect">
          <a:avLst/>
        </a:prstGeom>
        <a:solidFill>
          <a:schemeClr val="lt1">
            <a:hueOff val="0"/>
            <a:satOff val="0"/>
            <a:lumOff val="0"/>
            <a:alphaOff val="0"/>
          </a:schemeClr>
        </a:solidFill>
        <a:ln>
          <a:noFill/>
        </a:ln>
        <a:effectLst>
          <a:outerShdw blurRad="39000" dist="25400" dir="5400000" rotWithShape="0">
            <a:srgbClr val="000000">
              <a:alpha val="38000"/>
            </a:srgbClr>
          </a:outerShdw>
        </a:effectLst>
        <a:scene3d>
          <a:camera prst="orthographicFront">
            <a:rot lat="0" lon="0" rev="0"/>
          </a:camera>
          <a:lightRig rig="contrasting" dir="t">
            <a:rot lat="0" lon="0" rev="1200000"/>
          </a:lightRig>
        </a:scene3d>
        <a:sp3d contourW="19050" prstMaterial="metal">
          <a:bevelT w="88900" h="203200"/>
          <a:bevelB w="165100" h="254000"/>
        </a:sp3d>
      </dsp:spPr>
      <dsp:style>
        <a:lnRef idx="0">
          <a:scrgbClr r="0" g="0" b="0"/>
        </a:lnRef>
        <a:fillRef idx="1">
          <a:scrgbClr r="0" g="0" b="0"/>
        </a:fillRef>
        <a:effectRef idx="2">
          <a:scrgbClr r="0" g="0" b="0"/>
        </a:effectRef>
        <a:fontRef idx="minor">
          <a:schemeClr val="lt1"/>
        </a:fontRef>
      </dsp:style>
      <dsp:txBody>
        <a:bodyPr spcFirstLastPara="0" vert="horz" wrap="square" lIns="60960" tIns="60960" rIns="60960" bIns="60960" numCol="1" spcCol="1270" anchor="ctr" anchorCtr="0">
          <a:noAutofit/>
        </a:bodyPr>
        <a:lstStyle/>
        <a:p>
          <a:pPr lvl="0" algn="ctr" defTabSz="711200">
            <a:lnSpc>
              <a:spcPct val="90000"/>
            </a:lnSpc>
            <a:spcBef>
              <a:spcPct val="0"/>
            </a:spcBef>
            <a:spcAft>
              <a:spcPct val="35000"/>
            </a:spcAft>
          </a:pPr>
          <a:r>
            <a:rPr lang="es-AR" sz="1600" b="1" kern="1200" dirty="0" smtClean="0"/>
            <a:t>Mónica Bernal</a:t>
          </a:r>
        </a:p>
        <a:p>
          <a:pPr lvl="0" algn="ctr" defTabSz="711200">
            <a:lnSpc>
              <a:spcPct val="90000"/>
            </a:lnSpc>
            <a:spcBef>
              <a:spcPct val="0"/>
            </a:spcBef>
            <a:spcAft>
              <a:spcPct val="35000"/>
            </a:spcAft>
          </a:pPr>
          <a:r>
            <a:rPr lang="es-AR" sz="1600" b="0" kern="1200" dirty="0" smtClean="0"/>
            <a:t>IED Los Alpes</a:t>
          </a:r>
          <a:endParaRPr lang="es-AR" sz="1600" b="0" kern="1200" dirty="0"/>
        </a:p>
      </dsp:txBody>
      <dsp:txXfrm>
        <a:off x="0" y="685804"/>
        <a:ext cx="1232305" cy="1440190"/>
      </dsp:txXfrm>
    </dsp:sp>
    <dsp:sp modelId="{5A58EF50-C0DA-479C-8AE3-AE8705749893}">
      <dsp:nvSpPr>
        <dsp:cNvPr id="0" name=""/>
        <dsp:cNvSpPr/>
      </dsp:nvSpPr>
      <dsp:spPr>
        <a:xfrm>
          <a:off x="1232305" y="685804"/>
          <a:ext cx="1232305" cy="1440190"/>
        </a:xfrm>
        <a:prstGeom prst="rect">
          <a:avLst/>
        </a:prstGeom>
        <a:solidFill>
          <a:schemeClr val="lt1">
            <a:hueOff val="0"/>
            <a:satOff val="0"/>
            <a:lumOff val="0"/>
            <a:alphaOff val="0"/>
          </a:schemeClr>
        </a:solidFill>
        <a:ln>
          <a:noFill/>
        </a:ln>
        <a:effectLst>
          <a:outerShdw blurRad="39000" dist="25400" dir="5400000" rotWithShape="0">
            <a:srgbClr val="000000">
              <a:alpha val="38000"/>
            </a:srgbClr>
          </a:outerShdw>
        </a:effectLst>
        <a:scene3d>
          <a:camera prst="orthographicFront">
            <a:rot lat="0" lon="0" rev="0"/>
          </a:camera>
          <a:lightRig rig="contrasting" dir="t">
            <a:rot lat="0" lon="0" rev="1200000"/>
          </a:lightRig>
        </a:scene3d>
        <a:sp3d contourW="19050" prstMaterial="metal">
          <a:bevelT w="88900" h="203200"/>
          <a:bevelB w="165100" h="254000"/>
        </a:sp3d>
      </dsp:spPr>
      <dsp:style>
        <a:lnRef idx="0">
          <a:scrgbClr r="0" g="0" b="0"/>
        </a:lnRef>
        <a:fillRef idx="1">
          <a:scrgbClr r="0" g="0" b="0"/>
        </a:fillRef>
        <a:effectRef idx="2">
          <a:scrgbClr r="0" g="0" b="0"/>
        </a:effectRef>
        <a:fontRef idx="minor">
          <a:schemeClr val="lt1"/>
        </a:fontRef>
      </dsp:style>
      <dsp:txBody>
        <a:bodyPr spcFirstLastPara="0" vert="horz" wrap="square" lIns="60960" tIns="60960" rIns="60960" bIns="60960" numCol="1" spcCol="1270" anchor="ctr" anchorCtr="0">
          <a:noAutofit/>
        </a:bodyPr>
        <a:lstStyle/>
        <a:p>
          <a:pPr lvl="0" algn="ctr" defTabSz="711200">
            <a:lnSpc>
              <a:spcPct val="90000"/>
            </a:lnSpc>
            <a:spcBef>
              <a:spcPct val="0"/>
            </a:spcBef>
            <a:spcAft>
              <a:spcPct val="35000"/>
            </a:spcAft>
          </a:pPr>
          <a:r>
            <a:rPr lang="es-AR" sz="1600" b="1" kern="1200" dirty="0" smtClean="0"/>
            <a:t>Paola  Castro</a:t>
          </a:r>
        </a:p>
        <a:p>
          <a:pPr lvl="0" algn="ctr" defTabSz="711200">
            <a:lnSpc>
              <a:spcPct val="90000"/>
            </a:lnSpc>
            <a:spcBef>
              <a:spcPct val="0"/>
            </a:spcBef>
            <a:spcAft>
              <a:spcPct val="35000"/>
            </a:spcAft>
          </a:pPr>
          <a:r>
            <a:rPr lang="es-AR" sz="1600" b="0" kern="1200" dirty="0" smtClean="0"/>
            <a:t>IED Gral. Santander</a:t>
          </a:r>
          <a:endParaRPr lang="es-AR" sz="1600" b="0" kern="1200" dirty="0"/>
        </a:p>
      </dsp:txBody>
      <dsp:txXfrm>
        <a:off x="1232305" y="685804"/>
        <a:ext cx="1232305" cy="1440190"/>
      </dsp:txXfrm>
    </dsp:sp>
    <dsp:sp modelId="{B6AE2ACE-81EC-4A1E-A894-640DB68BA778}">
      <dsp:nvSpPr>
        <dsp:cNvPr id="0" name=""/>
        <dsp:cNvSpPr/>
      </dsp:nvSpPr>
      <dsp:spPr>
        <a:xfrm>
          <a:off x="2464611" y="685804"/>
          <a:ext cx="1232305" cy="1440190"/>
        </a:xfrm>
        <a:prstGeom prst="rect">
          <a:avLst/>
        </a:prstGeom>
        <a:solidFill>
          <a:schemeClr val="lt1">
            <a:hueOff val="0"/>
            <a:satOff val="0"/>
            <a:lumOff val="0"/>
            <a:alphaOff val="0"/>
          </a:schemeClr>
        </a:solidFill>
        <a:ln>
          <a:noFill/>
        </a:ln>
        <a:effectLst>
          <a:outerShdw blurRad="39000" dist="25400" dir="5400000" rotWithShape="0">
            <a:srgbClr val="000000">
              <a:alpha val="38000"/>
            </a:srgbClr>
          </a:outerShdw>
        </a:effectLst>
        <a:scene3d>
          <a:camera prst="orthographicFront">
            <a:rot lat="0" lon="0" rev="0"/>
          </a:camera>
          <a:lightRig rig="contrasting" dir="t">
            <a:rot lat="0" lon="0" rev="1200000"/>
          </a:lightRig>
        </a:scene3d>
        <a:sp3d contourW="19050" prstMaterial="metal">
          <a:bevelT w="88900" h="203200"/>
          <a:bevelB w="165100" h="254000"/>
        </a:sp3d>
      </dsp:spPr>
      <dsp:style>
        <a:lnRef idx="0">
          <a:scrgbClr r="0" g="0" b="0"/>
        </a:lnRef>
        <a:fillRef idx="1">
          <a:scrgbClr r="0" g="0" b="0"/>
        </a:fillRef>
        <a:effectRef idx="2">
          <a:scrgbClr r="0" g="0" b="0"/>
        </a:effectRef>
        <a:fontRef idx="minor">
          <a:schemeClr val="lt1"/>
        </a:fontRef>
      </dsp:style>
      <dsp:txBody>
        <a:bodyPr spcFirstLastPara="0" vert="horz" wrap="square" lIns="60960" tIns="60960" rIns="60960" bIns="60960" numCol="1" spcCol="1270" anchor="ctr" anchorCtr="0">
          <a:noAutofit/>
        </a:bodyPr>
        <a:lstStyle/>
        <a:p>
          <a:pPr lvl="0" algn="ctr" defTabSz="711200">
            <a:lnSpc>
              <a:spcPct val="90000"/>
            </a:lnSpc>
            <a:spcBef>
              <a:spcPct val="0"/>
            </a:spcBef>
            <a:spcAft>
              <a:spcPct val="35000"/>
            </a:spcAft>
          </a:pPr>
          <a:r>
            <a:rPr lang="es-AR" sz="1600" b="1" kern="1200" dirty="0" smtClean="0"/>
            <a:t>Fernando Torres</a:t>
          </a:r>
        </a:p>
        <a:p>
          <a:pPr lvl="0" algn="ctr" defTabSz="711200">
            <a:lnSpc>
              <a:spcPct val="90000"/>
            </a:lnSpc>
            <a:spcBef>
              <a:spcPct val="0"/>
            </a:spcBef>
            <a:spcAft>
              <a:spcPct val="35000"/>
            </a:spcAft>
          </a:pPr>
          <a:r>
            <a:rPr lang="es-AR" sz="1600" b="0" kern="1200" dirty="0" smtClean="0"/>
            <a:t>Colegio San Lucas</a:t>
          </a:r>
          <a:endParaRPr lang="es-AR" sz="1600" b="0" kern="1200" dirty="0"/>
        </a:p>
      </dsp:txBody>
      <dsp:txXfrm>
        <a:off x="2464611" y="685804"/>
        <a:ext cx="1232305" cy="1440190"/>
      </dsp:txXfrm>
    </dsp:sp>
    <dsp:sp modelId="{1EDDA9BF-77E7-4D45-B976-ACF8278E33CD}">
      <dsp:nvSpPr>
        <dsp:cNvPr id="0" name=""/>
        <dsp:cNvSpPr/>
      </dsp:nvSpPr>
      <dsp:spPr>
        <a:xfrm>
          <a:off x="3696916" y="685804"/>
          <a:ext cx="1232305" cy="1440190"/>
        </a:xfrm>
        <a:prstGeom prst="rect">
          <a:avLst/>
        </a:prstGeom>
        <a:solidFill>
          <a:schemeClr val="lt1">
            <a:hueOff val="0"/>
            <a:satOff val="0"/>
            <a:lumOff val="0"/>
            <a:alphaOff val="0"/>
          </a:schemeClr>
        </a:solidFill>
        <a:ln>
          <a:noFill/>
        </a:ln>
        <a:effectLst>
          <a:outerShdw blurRad="39000" dist="25400" dir="5400000" rotWithShape="0">
            <a:srgbClr val="000000">
              <a:alpha val="38000"/>
            </a:srgbClr>
          </a:outerShdw>
        </a:effectLst>
        <a:scene3d>
          <a:camera prst="orthographicFront">
            <a:rot lat="0" lon="0" rev="0"/>
          </a:camera>
          <a:lightRig rig="contrasting" dir="t">
            <a:rot lat="0" lon="0" rev="1200000"/>
          </a:lightRig>
        </a:scene3d>
        <a:sp3d contourW="19050" prstMaterial="metal">
          <a:bevelT w="88900" h="203200"/>
          <a:bevelB w="165100" h="254000"/>
        </a:sp3d>
      </dsp:spPr>
      <dsp:style>
        <a:lnRef idx="0">
          <a:scrgbClr r="0" g="0" b="0"/>
        </a:lnRef>
        <a:fillRef idx="1">
          <a:scrgbClr r="0" g="0" b="0"/>
        </a:fillRef>
        <a:effectRef idx="2">
          <a:scrgbClr r="0" g="0" b="0"/>
        </a:effectRef>
        <a:fontRef idx="minor">
          <a:schemeClr val="lt1"/>
        </a:fontRef>
      </dsp:style>
      <dsp:txBody>
        <a:bodyPr spcFirstLastPara="0" vert="horz" wrap="square" lIns="60960" tIns="60960" rIns="60960" bIns="60960" numCol="1" spcCol="1270" anchor="ctr" anchorCtr="0">
          <a:noAutofit/>
        </a:bodyPr>
        <a:lstStyle/>
        <a:p>
          <a:pPr lvl="0" algn="ctr" defTabSz="711200">
            <a:lnSpc>
              <a:spcPct val="90000"/>
            </a:lnSpc>
            <a:spcBef>
              <a:spcPct val="0"/>
            </a:spcBef>
            <a:spcAft>
              <a:spcPct val="35000"/>
            </a:spcAft>
          </a:pPr>
          <a:r>
            <a:rPr lang="es-AR" sz="1600" b="1" kern="1200" dirty="0" smtClean="0"/>
            <a:t>Andrés Pinzón</a:t>
          </a:r>
        </a:p>
        <a:p>
          <a:pPr lvl="0" algn="ctr" defTabSz="711200">
            <a:lnSpc>
              <a:spcPct val="90000"/>
            </a:lnSpc>
            <a:spcBef>
              <a:spcPct val="0"/>
            </a:spcBef>
            <a:spcAft>
              <a:spcPct val="35000"/>
            </a:spcAft>
          </a:pPr>
          <a:r>
            <a:rPr lang="es-AR" sz="1600" b="0" kern="1200" dirty="0" smtClean="0"/>
            <a:t>Fundación Compartir</a:t>
          </a:r>
          <a:endParaRPr lang="es-AR" sz="1600" b="0" kern="1200" dirty="0"/>
        </a:p>
      </dsp:txBody>
      <dsp:txXfrm>
        <a:off x="3696916" y="685804"/>
        <a:ext cx="1232305" cy="1440190"/>
      </dsp:txXfrm>
    </dsp:sp>
    <dsp:sp modelId="{DA6FFF0A-1508-4884-BCA2-003BAE23A9DE}">
      <dsp:nvSpPr>
        <dsp:cNvPr id="0" name=""/>
        <dsp:cNvSpPr/>
      </dsp:nvSpPr>
      <dsp:spPr>
        <a:xfrm>
          <a:off x="0" y="2125994"/>
          <a:ext cx="4929222" cy="160021"/>
        </a:xfrm>
        <a:prstGeom prst="rect">
          <a:avLst/>
        </a:prstGeom>
        <a:solidFill>
          <a:schemeClr val="bg1"/>
        </a:solidFill>
        <a:ln>
          <a:solidFill>
            <a:srgbClr val="00B050"/>
          </a:solidFill>
        </a:ln>
        <a:effectLst/>
        <a:scene3d>
          <a:camera prst="orthographicFront">
            <a:rot lat="0" lon="0" rev="0"/>
          </a:camera>
          <a:lightRig rig="contrasting" dir="t">
            <a:rot lat="0" lon="0" rev="1200000"/>
          </a:lightRig>
        </a:scene3d>
        <a:sp3d contourW="12700" prstMaterial="flat">
          <a:bevelT w="100800" h="154000"/>
          <a:bevelB w="152400"/>
        </a:sp3d>
      </dsp:spPr>
      <dsp:style>
        <a:lnRef idx="0">
          <a:scrgbClr r="0" g="0" b="0"/>
        </a:lnRef>
        <a:fillRef idx="1">
          <a:scrgbClr r="0" g="0" b="0"/>
        </a:fillRef>
        <a:effectRef idx="0">
          <a:scrgbClr r="0" g="0" b="0"/>
        </a:effectRef>
        <a:fontRef idx="minor"/>
      </dsp:style>
    </dsp:sp>
  </dsp:spTree>
</dsp:drawing>
</file>

<file path=ppt/diagrams/drawing2.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6CD399C4-FBE2-4AFB-9876-F17B433B9B8C}">
      <dsp:nvSpPr>
        <dsp:cNvPr id="0" name=""/>
        <dsp:cNvSpPr/>
      </dsp:nvSpPr>
      <dsp:spPr>
        <a:xfrm>
          <a:off x="0" y="164307"/>
          <a:ext cx="4243417" cy="4243417"/>
        </a:xfrm>
        <a:prstGeom prst="pie">
          <a:avLst>
            <a:gd name="adj1" fmla="val 5400000"/>
            <a:gd name="adj2" fmla="val 16200000"/>
          </a:avLst>
        </a:prstGeom>
        <a:gradFill rotWithShape="0">
          <a:gsLst>
            <a:gs pos="0">
              <a:schemeClr val="accent4">
                <a:alpha val="90000"/>
                <a:hueOff val="0"/>
                <a:satOff val="0"/>
                <a:lumOff val="0"/>
                <a:alphaOff val="0"/>
                <a:shade val="47500"/>
                <a:satMod val="137000"/>
              </a:schemeClr>
            </a:gs>
            <a:gs pos="55000">
              <a:schemeClr val="accent4">
                <a:alpha val="90000"/>
                <a:hueOff val="0"/>
                <a:satOff val="0"/>
                <a:lumOff val="0"/>
                <a:alphaOff val="0"/>
                <a:shade val="69000"/>
                <a:satMod val="137000"/>
              </a:schemeClr>
            </a:gs>
            <a:gs pos="100000">
              <a:schemeClr val="accent4">
                <a:alpha val="90000"/>
                <a:hueOff val="0"/>
                <a:satOff val="0"/>
                <a:lumOff val="0"/>
                <a:alphaOff val="0"/>
                <a:shade val="98000"/>
                <a:satMod val="137000"/>
              </a:schemeClr>
            </a:gs>
          </a:gsLst>
          <a:lin ang="16200000" scaled="0"/>
        </a:gradFill>
        <a:ln>
          <a:noFill/>
        </a:ln>
        <a:effectLst>
          <a:outerShdw blurRad="39000" dist="25400" dir="5400000" rotWithShape="0">
            <a:srgbClr val="000000">
              <a:alpha val="38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sp>
    <dsp:sp modelId="{4A7B9478-3F2A-4E00-B46F-91AD7837F36A}">
      <dsp:nvSpPr>
        <dsp:cNvPr id="0" name=""/>
        <dsp:cNvSpPr/>
      </dsp:nvSpPr>
      <dsp:spPr>
        <a:xfrm>
          <a:off x="2121708" y="164307"/>
          <a:ext cx="4950653" cy="4243417"/>
        </a:xfrm>
        <a:prstGeom prst="rect">
          <a:avLst/>
        </a:prstGeom>
        <a:solidFill>
          <a:schemeClr val="lt1">
            <a:alpha val="90000"/>
            <a:hueOff val="0"/>
            <a:satOff val="0"/>
            <a:lumOff val="0"/>
            <a:alphaOff val="0"/>
          </a:schemeClr>
        </a:solidFill>
        <a:ln w="6350" cap="rnd" cmpd="sng" algn="ctr">
          <a:solidFill>
            <a:schemeClr val="accent4">
              <a:alpha val="90000"/>
              <a:hueOff val="0"/>
              <a:satOff val="0"/>
              <a:lumOff val="0"/>
              <a:alphaOff val="0"/>
            </a:schemeClr>
          </a:solidFill>
          <a:prstDash val="solid"/>
        </a:ln>
        <a:effectLst>
          <a:outerShdw blurRad="39000" dist="25400" dir="5400000" rotWithShape="0">
            <a:srgbClr val="000000">
              <a:alpha val="38000"/>
            </a:srgbClr>
          </a:outerShdw>
        </a:effectLst>
        <a:scene3d>
          <a:camera prst="orthographicFront"/>
          <a:lightRig rig="threePt" dir="t">
            <a:rot lat="0" lon="0" rev="7500000"/>
          </a:lightRig>
        </a:scene3d>
        <a:sp3d extrusionH="190500" prstMaterial="dkEdge">
          <a:bevelT w="135400" h="16350" prst="relaxedInset"/>
          <a:contourClr>
            <a:schemeClr val="bg1"/>
          </a:contourClr>
        </a:sp3d>
      </dsp:spPr>
      <dsp:style>
        <a:lnRef idx="1">
          <a:scrgbClr r="0" g="0" b="0"/>
        </a:lnRef>
        <a:fillRef idx="1">
          <a:scrgbClr r="0" g="0" b="0"/>
        </a:fillRef>
        <a:effectRef idx="2">
          <a:scrgbClr r="0" g="0" b="0"/>
        </a:effectRef>
        <a:fontRef idx="minor"/>
      </dsp:style>
      <dsp:txBody>
        <a:bodyPr spcFirstLastPara="0" vert="horz" wrap="square" lIns="137160" tIns="137160" rIns="137160" bIns="137160" numCol="1" spcCol="1270" anchor="ctr" anchorCtr="0">
          <a:noAutofit/>
        </a:bodyPr>
        <a:lstStyle/>
        <a:p>
          <a:pPr lvl="0" algn="ctr" defTabSz="1600200">
            <a:lnSpc>
              <a:spcPct val="90000"/>
            </a:lnSpc>
            <a:spcBef>
              <a:spcPct val="0"/>
            </a:spcBef>
            <a:spcAft>
              <a:spcPct val="35000"/>
            </a:spcAft>
          </a:pPr>
          <a:r>
            <a:rPr lang="es-CO" sz="3600" b="1" kern="1200" dirty="0" smtClean="0">
              <a:solidFill>
                <a:schemeClr val="tx1"/>
              </a:solidFill>
              <a:latin typeface="+mn-lt"/>
            </a:rPr>
            <a:t>Grado 9°</a:t>
          </a:r>
          <a:endParaRPr lang="es-CO" sz="3600" b="1" kern="1200" dirty="0">
            <a:solidFill>
              <a:schemeClr val="tx1"/>
            </a:solidFill>
            <a:latin typeface="+mn-lt"/>
          </a:endParaRPr>
        </a:p>
      </dsp:txBody>
      <dsp:txXfrm>
        <a:off x="2121708" y="164307"/>
        <a:ext cx="4950653" cy="1273027"/>
      </dsp:txXfrm>
    </dsp:sp>
    <dsp:sp modelId="{95524580-08B1-402A-8B68-095ECCF0AC82}">
      <dsp:nvSpPr>
        <dsp:cNvPr id="0" name=""/>
        <dsp:cNvSpPr/>
      </dsp:nvSpPr>
      <dsp:spPr>
        <a:xfrm>
          <a:off x="742599" y="1437335"/>
          <a:ext cx="2758218" cy="2758218"/>
        </a:xfrm>
        <a:prstGeom prst="pie">
          <a:avLst>
            <a:gd name="adj1" fmla="val 5400000"/>
            <a:gd name="adj2" fmla="val 16200000"/>
          </a:avLst>
        </a:prstGeom>
        <a:gradFill rotWithShape="0">
          <a:gsLst>
            <a:gs pos="0">
              <a:schemeClr val="accent4">
                <a:alpha val="90000"/>
                <a:hueOff val="0"/>
                <a:satOff val="0"/>
                <a:lumOff val="0"/>
                <a:alphaOff val="-20000"/>
                <a:shade val="47500"/>
                <a:satMod val="137000"/>
              </a:schemeClr>
            </a:gs>
            <a:gs pos="55000">
              <a:schemeClr val="accent4">
                <a:alpha val="90000"/>
                <a:hueOff val="0"/>
                <a:satOff val="0"/>
                <a:lumOff val="0"/>
                <a:alphaOff val="-20000"/>
                <a:shade val="69000"/>
                <a:satMod val="137000"/>
              </a:schemeClr>
            </a:gs>
            <a:gs pos="100000">
              <a:schemeClr val="accent4">
                <a:alpha val="90000"/>
                <a:hueOff val="0"/>
                <a:satOff val="0"/>
                <a:lumOff val="0"/>
                <a:alphaOff val="-20000"/>
                <a:shade val="98000"/>
                <a:satMod val="137000"/>
              </a:schemeClr>
            </a:gs>
          </a:gsLst>
          <a:lin ang="16200000" scaled="0"/>
        </a:gradFill>
        <a:ln>
          <a:noFill/>
        </a:ln>
        <a:effectLst>
          <a:outerShdw blurRad="39000" dist="25400" dir="5400000" rotWithShape="0">
            <a:srgbClr val="000000">
              <a:alpha val="38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sp>
    <dsp:sp modelId="{BBBA4167-834D-450E-8436-29B85F86B331}">
      <dsp:nvSpPr>
        <dsp:cNvPr id="0" name=""/>
        <dsp:cNvSpPr/>
      </dsp:nvSpPr>
      <dsp:spPr>
        <a:xfrm>
          <a:off x="2121708" y="1437335"/>
          <a:ext cx="4950653" cy="2758218"/>
        </a:xfrm>
        <a:prstGeom prst="rect">
          <a:avLst/>
        </a:prstGeom>
        <a:solidFill>
          <a:schemeClr val="lt1">
            <a:alpha val="90000"/>
            <a:hueOff val="0"/>
            <a:satOff val="0"/>
            <a:lumOff val="0"/>
            <a:alphaOff val="0"/>
          </a:schemeClr>
        </a:solidFill>
        <a:ln w="6350" cap="rnd" cmpd="sng" algn="ctr">
          <a:solidFill>
            <a:schemeClr val="accent4">
              <a:alpha val="90000"/>
              <a:hueOff val="0"/>
              <a:satOff val="0"/>
              <a:lumOff val="0"/>
              <a:alphaOff val="-20000"/>
            </a:schemeClr>
          </a:solidFill>
          <a:prstDash val="solid"/>
        </a:ln>
        <a:effectLst>
          <a:outerShdw blurRad="39000" dist="25400" dir="5400000" rotWithShape="0">
            <a:srgbClr val="000000">
              <a:alpha val="38000"/>
            </a:srgbClr>
          </a:outerShdw>
        </a:effectLst>
        <a:scene3d>
          <a:camera prst="orthographicFront"/>
          <a:lightRig rig="threePt" dir="t">
            <a:rot lat="0" lon="0" rev="7500000"/>
          </a:lightRig>
        </a:scene3d>
        <a:sp3d extrusionH="190500" prstMaterial="dkEdge">
          <a:bevelT w="135400" h="16350" prst="relaxedInset"/>
          <a:contourClr>
            <a:schemeClr val="bg1"/>
          </a:contourClr>
        </a:sp3d>
      </dsp:spPr>
      <dsp:style>
        <a:lnRef idx="1">
          <a:scrgbClr r="0" g="0" b="0"/>
        </a:lnRef>
        <a:fillRef idx="1">
          <a:scrgbClr r="0" g="0" b="0"/>
        </a:fillRef>
        <a:effectRef idx="2">
          <a:scrgbClr r="0" g="0" b="0"/>
        </a:effectRef>
        <a:fontRef idx="minor"/>
      </dsp:style>
      <dsp:txBody>
        <a:bodyPr spcFirstLastPara="0" vert="horz" wrap="square" lIns="83820" tIns="83820" rIns="83820" bIns="83820" numCol="1" spcCol="1270" anchor="ctr" anchorCtr="0">
          <a:noAutofit/>
        </a:bodyPr>
        <a:lstStyle/>
        <a:p>
          <a:pPr lvl="0" algn="ctr" defTabSz="977900">
            <a:lnSpc>
              <a:spcPct val="90000"/>
            </a:lnSpc>
            <a:spcBef>
              <a:spcPct val="0"/>
            </a:spcBef>
            <a:spcAft>
              <a:spcPct val="35000"/>
            </a:spcAft>
          </a:pPr>
          <a:r>
            <a:rPr lang="es-CO" sz="2200" b="1" kern="1200" dirty="0" smtClean="0">
              <a:solidFill>
                <a:schemeClr val="tx1"/>
              </a:solidFill>
              <a:latin typeface="+mn-lt"/>
            </a:rPr>
            <a:t>Estándar curricular</a:t>
          </a:r>
        </a:p>
        <a:p>
          <a:pPr lvl="0" algn="ctr" defTabSz="977900">
            <a:lnSpc>
              <a:spcPct val="90000"/>
            </a:lnSpc>
            <a:spcBef>
              <a:spcPct val="0"/>
            </a:spcBef>
            <a:spcAft>
              <a:spcPct val="35000"/>
            </a:spcAft>
          </a:pPr>
          <a:r>
            <a:rPr lang="es-MX" sz="1800" b="0" kern="1200" dirty="0" smtClean="0">
              <a:solidFill>
                <a:schemeClr val="tx1"/>
              </a:solidFill>
              <a:latin typeface="+mn-lt"/>
            </a:rPr>
            <a:t>Identifica diferentes métodos para solucionar sistemas de ecuaciones lineales.</a:t>
          </a:r>
          <a:r>
            <a:rPr lang="es-MX" sz="2000" b="0" kern="1200" dirty="0" smtClean="0">
              <a:solidFill>
                <a:schemeClr val="tx1"/>
              </a:solidFill>
              <a:latin typeface="+mn-lt"/>
            </a:rPr>
            <a:t> </a:t>
          </a:r>
          <a:endParaRPr lang="es-CO" sz="2000" b="0" kern="1200" dirty="0">
            <a:solidFill>
              <a:schemeClr val="tx1"/>
            </a:solidFill>
            <a:latin typeface="+mn-lt"/>
          </a:endParaRPr>
        </a:p>
      </dsp:txBody>
      <dsp:txXfrm>
        <a:off x="2121708" y="1437335"/>
        <a:ext cx="4950653" cy="1273023"/>
      </dsp:txXfrm>
    </dsp:sp>
    <dsp:sp modelId="{B6D5344B-726F-4701-A143-E0DB64C57AFA}">
      <dsp:nvSpPr>
        <dsp:cNvPr id="0" name=""/>
        <dsp:cNvSpPr/>
      </dsp:nvSpPr>
      <dsp:spPr>
        <a:xfrm>
          <a:off x="1485196" y="2710358"/>
          <a:ext cx="1273023" cy="1273023"/>
        </a:xfrm>
        <a:prstGeom prst="pie">
          <a:avLst>
            <a:gd name="adj1" fmla="val 5400000"/>
            <a:gd name="adj2" fmla="val 16200000"/>
          </a:avLst>
        </a:prstGeom>
        <a:gradFill rotWithShape="0">
          <a:gsLst>
            <a:gs pos="0">
              <a:schemeClr val="accent4">
                <a:alpha val="90000"/>
                <a:hueOff val="0"/>
                <a:satOff val="0"/>
                <a:lumOff val="0"/>
                <a:alphaOff val="-40000"/>
                <a:shade val="47500"/>
                <a:satMod val="137000"/>
              </a:schemeClr>
            </a:gs>
            <a:gs pos="55000">
              <a:schemeClr val="accent4">
                <a:alpha val="90000"/>
                <a:hueOff val="0"/>
                <a:satOff val="0"/>
                <a:lumOff val="0"/>
                <a:alphaOff val="-40000"/>
                <a:shade val="69000"/>
                <a:satMod val="137000"/>
              </a:schemeClr>
            </a:gs>
            <a:gs pos="100000">
              <a:schemeClr val="accent4">
                <a:alpha val="90000"/>
                <a:hueOff val="0"/>
                <a:satOff val="0"/>
                <a:lumOff val="0"/>
                <a:alphaOff val="-40000"/>
                <a:shade val="98000"/>
                <a:satMod val="137000"/>
              </a:schemeClr>
            </a:gs>
          </a:gsLst>
          <a:lin ang="16200000" scaled="0"/>
        </a:gradFill>
        <a:ln>
          <a:noFill/>
        </a:ln>
        <a:effectLst>
          <a:outerShdw blurRad="39000" dist="25400" dir="5400000" rotWithShape="0">
            <a:srgbClr val="000000">
              <a:alpha val="38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sp>
    <dsp:sp modelId="{F295ED8C-4EDA-403D-8DC8-E2060D41E95C}">
      <dsp:nvSpPr>
        <dsp:cNvPr id="0" name=""/>
        <dsp:cNvSpPr/>
      </dsp:nvSpPr>
      <dsp:spPr>
        <a:xfrm>
          <a:off x="2121708" y="2710358"/>
          <a:ext cx="4950653" cy="1273023"/>
        </a:xfrm>
        <a:prstGeom prst="rect">
          <a:avLst/>
        </a:prstGeom>
        <a:solidFill>
          <a:schemeClr val="lt1">
            <a:alpha val="90000"/>
            <a:hueOff val="0"/>
            <a:satOff val="0"/>
            <a:lumOff val="0"/>
            <a:alphaOff val="0"/>
          </a:schemeClr>
        </a:solidFill>
        <a:ln w="6350" cap="rnd" cmpd="sng" algn="ctr">
          <a:solidFill>
            <a:schemeClr val="accent4">
              <a:alpha val="90000"/>
              <a:hueOff val="0"/>
              <a:satOff val="0"/>
              <a:lumOff val="0"/>
              <a:alphaOff val="-40000"/>
            </a:schemeClr>
          </a:solidFill>
          <a:prstDash val="solid"/>
        </a:ln>
        <a:effectLst>
          <a:outerShdw blurRad="39000" dist="25400" dir="5400000" rotWithShape="0">
            <a:srgbClr val="000000">
              <a:alpha val="38000"/>
            </a:srgbClr>
          </a:outerShdw>
        </a:effectLst>
        <a:scene3d>
          <a:camera prst="orthographicFront"/>
          <a:lightRig rig="threePt" dir="t">
            <a:rot lat="0" lon="0" rev="7500000"/>
          </a:lightRig>
        </a:scene3d>
        <a:sp3d extrusionH="190500" prstMaterial="dkEdge">
          <a:bevelT w="135400" h="16350" prst="relaxedInset"/>
          <a:contourClr>
            <a:schemeClr val="bg1"/>
          </a:contourClr>
        </a:sp3d>
      </dsp:spPr>
      <dsp:style>
        <a:lnRef idx="1">
          <a:scrgbClr r="0" g="0" b="0"/>
        </a:lnRef>
        <a:fillRef idx="1">
          <a:scrgbClr r="0" g="0" b="0"/>
        </a:fillRef>
        <a:effectRef idx="2">
          <a:scrgbClr r="0" g="0" b="0"/>
        </a:effectRef>
        <a:fontRef idx="minor"/>
      </dsp:style>
      <dsp:txBody>
        <a:bodyPr spcFirstLastPara="0" vert="horz" wrap="square" lIns="76200" tIns="76200" rIns="76200" bIns="76200" numCol="1" spcCol="1270" anchor="ctr" anchorCtr="0">
          <a:noAutofit/>
        </a:bodyPr>
        <a:lstStyle/>
        <a:p>
          <a:pPr lvl="0" algn="ctr" defTabSz="889000">
            <a:lnSpc>
              <a:spcPct val="90000"/>
            </a:lnSpc>
            <a:spcBef>
              <a:spcPct val="0"/>
            </a:spcBef>
            <a:spcAft>
              <a:spcPct val="35000"/>
            </a:spcAft>
          </a:pPr>
          <a:r>
            <a:rPr lang="es-CO" sz="2000" b="1" kern="1200" dirty="0" smtClean="0">
              <a:solidFill>
                <a:schemeClr val="tx1"/>
              </a:solidFill>
              <a:latin typeface="+mn-lt"/>
            </a:rPr>
            <a:t>Contenidos</a:t>
          </a:r>
        </a:p>
        <a:p>
          <a:pPr lvl="0" algn="ctr" defTabSz="889000">
            <a:lnSpc>
              <a:spcPct val="90000"/>
            </a:lnSpc>
            <a:spcBef>
              <a:spcPct val="0"/>
            </a:spcBef>
            <a:spcAft>
              <a:spcPct val="35000"/>
            </a:spcAft>
          </a:pPr>
          <a:r>
            <a:rPr lang="es-MX" sz="1800" b="0" kern="1200" dirty="0" smtClean="0">
              <a:solidFill>
                <a:schemeClr val="tx1"/>
              </a:solidFill>
              <a:latin typeface="+mn-lt"/>
            </a:rPr>
            <a:t>Métodos</a:t>
          </a:r>
          <a:r>
            <a:rPr lang="es-MX" sz="1800" b="0" kern="1200" baseline="0" dirty="0" smtClean="0">
              <a:solidFill>
                <a:schemeClr val="tx1"/>
              </a:solidFill>
              <a:latin typeface="+mn-lt"/>
            </a:rPr>
            <a:t> de s</a:t>
          </a:r>
          <a:r>
            <a:rPr lang="es-MX" sz="1800" b="0" kern="1200" dirty="0" smtClean="0">
              <a:solidFill>
                <a:schemeClr val="tx1"/>
              </a:solidFill>
              <a:latin typeface="+mn-lt"/>
            </a:rPr>
            <a:t>olución de sistemas de ecuaciones lineales:</a:t>
          </a:r>
          <a:r>
            <a:rPr lang="es-MX" sz="1800" b="0" kern="1200" baseline="0" dirty="0" smtClean="0">
              <a:solidFill>
                <a:schemeClr val="tx1"/>
              </a:solidFill>
              <a:latin typeface="+mn-lt"/>
            </a:rPr>
            <a:t> </a:t>
          </a:r>
          <a:r>
            <a:rPr lang="es-MX" sz="1800" b="0" i="0" kern="1200" baseline="0" dirty="0" smtClean="0">
              <a:solidFill>
                <a:schemeClr val="tx1"/>
              </a:solidFill>
              <a:latin typeface="+mn-lt"/>
            </a:rPr>
            <a:t>eliminación, sustitución, igualación,</a:t>
          </a:r>
          <a:r>
            <a:rPr lang="es-MX" sz="2000" b="1" i="0" kern="1200" baseline="0" dirty="0" smtClean="0">
              <a:solidFill>
                <a:schemeClr val="tx1"/>
              </a:solidFill>
              <a:latin typeface="+mn-lt"/>
            </a:rPr>
            <a:t> </a:t>
          </a:r>
          <a:r>
            <a:rPr lang="es-MX" sz="2000" b="1" kern="1200" baseline="0" dirty="0" smtClean="0">
              <a:solidFill>
                <a:schemeClr val="tx1"/>
              </a:solidFill>
              <a:latin typeface="+mn-lt"/>
            </a:rPr>
            <a:t>gráfico.</a:t>
          </a:r>
          <a:endParaRPr lang="es-CO" sz="1800" b="1" kern="1200" dirty="0">
            <a:solidFill>
              <a:schemeClr val="tx1"/>
            </a:solidFill>
            <a:latin typeface="+mn-lt"/>
          </a:endParaRPr>
        </a:p>
      </dsp:txBody>
      <dsp:txXfrm>
        <a:off x="2121708" y="2710358"/>
        <a:ext cx="4950653" cy="1273023"/>
      </dsp:txXfrm>
    </dsp:sp>
  </dsp:spTree>
</dsp:drawing>
</file>

<file path=ppt/diagrams/drawing3.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06F67708-DB78-4C79-8528-C59E5ED92BA1}">
      <dsp:nvSpPr>
        <dsp:cNvPr id="0" name=""/>
        <dsp:cNvSpPr/>
      </dsp:nvSpPr>
      <dsp:spPr>
        <a:xfrm>
          <a:off x="3056182" y="809950"/>
          <a:ext cx="1217316" cy="91440"/>
        </a:xfrm>
        <a:custGeom>
          <a:avLst/>
          <a:gdLst/>
          <a:ahLst/>
          <a:cxnLst/>
          <a:rect l="0" t="0" r="0" b="0"/>
          <a:pathLst>
            <a:path>
              <a:moveTo>
                <a:pt x="0" y="45720"/>
              </a:moveTo>
              <a:lnTo>
                <a:pt x="1217316" y="45720"/>
              </a:lnTo>
            </a:path>
          </a:pathLst>
        </a:custGeom>
        <a:noFill/>
        <a:ln w="6350" cap="rnd" cmpd="sng" algn="ctr">
          <a:solidFill>
            <a:schemeClr val="accent4">
              <a:shade val="90000"/>
              <a:hueOff val="0"/>
              <a:satOff val="0"/>
              <a:lumOff val="0"/>
              <a:alphaOff val="0"/>
            </a:schemeClr>
          </a:solidFill>
          <a:prstDash val="solid"/>
          <a:tailEnd type="arrow"/>
        </a:ln>
        <a:effectLst/>
        <a:scene3d>
          <a:camera prst="orthographicFront">
            <a:rot lat="0" lon="0" rev="0"/>
          </a:camera>
          <a:lightRig rig="contrasting" dir="t">
            <a:rot lat="0" lon="0" rev="1200000"/>
          </a:lightRig>
        </a:scene3d>
        <a:sp3d z="-110000"/>
      </dsp:spPr>
      <dsp:style>
        <a:lnRef idx="1">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lvl="0" algn="ctr" defTabSz="222250">
            <a:lnSpc>
              <a:spcPct val="90000"/>
            </a:lnSpc>
            <a:spcBef>
              <a:spcPct val="0"/>
            </a:spcBef>
            <a:spcAft>
              <a:spcPct val="35000"/>
            </a:spcAft>
          </a:pPr>
          <a:endParaRPr lang="es-AR" sz="500" kern="1200">
            <a:solidFill>
              <a:schemeClr val="tx1"/>
            </a:solidFill>
          </a:endParaRPr>
        </a:p>
      </dsp:txBody>
      <dsp:txXfrm>
        <a:off x="3633642" y="852400"/>
        <a:ext cx="62395" cy="6541"/>
      </dsp:txXfrm>
    </dsp:sp>
    <dsp:sp modelId="{71EE872E-0A54-4207-92E2-E8DFCF89B686}">
      <dsp:nvSpPr>
        <dsp:cNvPr id="0" name=""/>
        <dsp:cNvSpPr/>
      </dsp:nvSpPr>
      <dsp:spPr>
        <a:xfrm>
          <a:off x="213856" y="2433"/>
          <a:ext cx="2844125" cy="1706475"/>
        </a:xfrm>
        <a:prstGeom prst="rect">
          <a:avLst/>
        </a:prstGeom>
        <a:solidFill>
          <a:schemeClr val="accent4">
            <a:alpha val="90000"/>
            <a:hueOff val="0"/>
            <a:satOff val="0"/>
            <a:lumOff val="0"/>
            <a:alphaOff val="0"/>
          </a:schemeClr>
        </a:solidFill>
        <a:ln>
          <a:noFill/>
        </a:ln>
        <a:effectLst>
          <a:outerShdw blurRad="39000" dist="25400" dir="5400000" rotWithShape="0">
            <a:srgbClr val="000000">
              <a:alpha val="38000"/>
            </a:srgbClr>
          </a:outerShdw>
        </a:effectLst>
        <a:scene3d>
          <a:camera prst="orthographicFront">
            <a:rot lat="0" lon="0" rev="0"/>
          </a:camera>
          <a:lightRig rig="contrasting" dir="t">
            <a:rot lat="0" lon="0" rev="1200000"/>
          </a:lightRig>
        </a:scene3d>
        <a:sp3d contourW="19050" prstMaterial="metal">
          <a:bevelT w="88900" h="203200"/>
          <a:bevelB w="165100" h="254000"/>
        </a:sp3d>
      </dsp:spPr>
      <dsp:style>
        <a:lnRef idx="0">
          <a:scrgbClr r="0" g="0" b="0"/>
        </a:lnRef>
        <a:fillRef idx="1">
          <a:scrgbClr r="0" g="0" b="0"/>
        </a:fillRef>
        <a:effectRef idx="2">
          <a:scrgbClr r="0" g="0" b="0"/>
        </a:effectRef>
        <a:fontRef idx="minor">
          <a:schemeClr val="lt1"/>
        </a:fontRef>
      </dsp:style>
      <dsp:txBody>
        <a:bodyPr spcFirstLastPara="0" vert="horz" wrap="square" lIns="128016" tIns="128016" rIns="128016" bIns="128016" numCol="1" spcCol="1270" anchor="ctr" anchorCtr="0">
          <a:noAutofit/>
        </a:bodyPr>
        <a:lstStyle/>
        <a:p>
          <a:pPr lvl="0" algn="ctr" defTabSz="800100">
            <a:lnSpc>
              <a:spcPct val="90000"/>
            </a:lnSpc>
            <a:spcBef>
              <a:spcPct val="0"/>
            </a:spcBef>
            <a:spcAft>
              <a:spcPct val="35000"/>
            </a:spcAft>
          </a:pPr>
          <a:r>
            <a:rPr lang="es-AR" sz="1800" b="1" kern="1200" dirty="0" smtClean="0">
              <a:solidFill>
                <a:schemeClr val="tx1"/>
              </a:solidFill>
            </a:rPr>
            <a:t>Análisis de Contenido:</a:t>
          </a:r>
        </a:p>
        <a:p>
          <a:pPr lvl="0" algn="ctr" defTabSz="800100">
            <a:lnSpc>
              <a:spcPct val="90000"/>
            </a:lnSpc>
            <a:spcBef>
              <a:spcPct val="0"/>
            </a:spcBef>
            <a:spcAft>
              <a:spcPts val="0"/>
            </a:spcAft>
          </a:pPr>
          <a:r>
            <a:rPr lang="es-AR" sz="1400" i="1" kern="1200" dirty="0" smtClean="0">
              <a:solidFill>
                <a:schemeClr val="tx1"/>
              </a:solidFill>
            </a:rPr>
            <a:t>Estructura conceptual</a:t>
          </a:r>
        </a:p>
        <a:p>
          <a:pPr lvl="0" algn="ctr" defTabSz="800100">
            <a:lnSpc>
              <a:spcPct val="90000"/>
            </a:lnSpc>
            <a:spcBef>
              <a:spcPct val="0"/>
            </a:spcBef>
            <a:spcAft>
              <a:spcPts val="0"/>
            </a:spcAft>
          </a:pPr>
          <a:r>
            <a:rPr lang="es-AR" sz="1400" i="1" kern="1200" dirty="0" smtClean="0">
              <a:solidFill>
                <a:schemeClr val="tx1"/>
              </a:solidFill>
            </a:rPr>
            <a:t>Sistemas de Representación</a:t>
          </a:r>
        </a:p>
        <a:p>
          <a:pPr lvl="0" algn="ctr" defTabSz="800100">
            <a:lnSpc>
              <a:spcPct val="90000"/>
            </a:lnSpc>
            <a:spcBef>
              <a:spcPct val="0"/>
            </a:spcBef>
            <a:spcAft>
              <a:spcPts val="0"/>
            </a:spcAft>
          </a:pPr>
          <a:r>
            <a:rPr lang="es-AR" sz="1400" i="1" kern="1200" dirty="0" smtClean="0">
              <a:solidFill>
                <a:schemeClr val="tx1"/>
              </a:solidFill>
            </a:rPr>
            <a:t>Fenomenología</a:t>
          </a:r>
          <a:endParaRPr lang="es-AR" sz="1400" i="1" kern="1200" dirty="0">
            <a:solidFill>
              <a:schemeClr val="tx1"/>
            </a:solidFill>
          </a:endParaRPr>
        </a:p>
      </dsp:txBody>
      <dsp:txXfrm>
        <a:off x="213856" y="2433"/>
        <a:ext cx="2844125" cy="1706475"/>
      </dsp:txXfrm>
    </dsp:sp>
    <dsp:sp modelId="{4E497A19-5CC9-453E-B879-DF6E3B0F4C25}">
      <dsp:nvSpPr>
        <dsp:cNvPr id="0" name=""/>
        <dsp:cNvSpPr/>
      </dsp:nvSpPr>
      <dsp:spPr>
        <a:xfrm>
          <a:off x="1635919" y="1707108"/>
          <a:ext cx="4092042" cy="623548"/>
        </a:xfrm>
        <a:custGeom>
          <a:avLst/>
          <a:gdLst/>
          <a:ahLst/>
          <a:cxnLst/>
          <a:rect l="0" t="0" r="0" b="0"/>
          <a:pathLst>
            <a:path>
              <a:moveTo>
                <a:pt x="4092042" y="0"/>
              </a:moveTo>
              <a:lnTo>
                <a:pt x="4092042" y="328874"/>
              </a:lnTo>
              <a:lnTo>
                <a:pt x="0" y="328874"/>
              </a:lnTo>
              <a:lnTo>
                <a:pt x="0" y="623548"/>
              </a:lnTo>
            </a:path>
          </a:pathLst>
        </a:custGeom>
        <a:noFill/>
        <a:ln w="6350" cap="rnd" cmpd="sng" algn="ctr">
          <a:solidFill>
            <a:schemeClr val="accent4">
              <a:shade val="90000"/>
              <a:hueOff val="-12245"/>
              <a:satOff val="-2192"/>
              <a:lumOff val="14302"/>
              <a:alphaOff val="0"/>
            </a:schemeClr>
          </a:solidFill>
          <a:prstDash val="solid"/>
          <a:tailEnd type="arrow"/>
        </a:ln>
        <a:effectLst/>
        <a:scene3d>
          <a:camera prst="orthographicFront">
            <a:rot lat="0" lon="0" rev="0"/>
          </a:camera>
          <a:lightRig rig="contrasting" dir="t">
            <a:rot lat="0" lon="0" rev="1200000"/>
          </a:lightRig>
        </a:scene3d>
        <a:sp3d z="-110000"/>
      </dsp:spPr>
      <dsp:style>
        <a:lnRef idx="1">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lvl="0" algn="ctr" defTabSz="222250">
            <a:lnSpc>
              <a:spcPct val="90000"/>
            </a:lnSpc>
            <a:spcBef>
              <a:spcPct val="0"/>
            </a:spcBef>
            <a:spcAft>
              <a:spcPct val="35000"/>
            </a:spcAft>
          </a:pPr>
          <a:endParaRPr lang="es-AR" sz="500" kern="1200">
            <a:solidFill>
              <a:schemeClr val="tx1"/>
            </a:solidFill>
          </a:endParaRPr>
        </a:p>
      </dsp:txBody>
      <dsp:txXfrm>
        <a:off x="3578340" y="2015612"/>
        <a:ext cx="207199" cy="6541"/>
      </dsp:txXfrm>
    </dsp:sp>
    <dsp:sp modelId="{81937130-3934-4E0F-BB88-5416FD6432C3}">
      <dsp:nvSpPr>
        <dsp:cNvPr id="0" name=""/>
        <dsp:cNvSpPr/>
      </dsp:nvSpPr>
      <dsp:spPr>
        <a:xfrm>
          <a:off x="4305899" y="2433"/>
          <a:ext cx="2844125" cy="1706475"/>
        </a:xfrm>
        <a:prstGeom prst="rect">
          <a:avLst/>
        </a:prstGeom>
        <a:solidFill>
          <a:schemeClr val="accent4">
            <a:alpha val="90000"/>
            <a:hueOff val="0"/>
            <a:satOff val="0"/>
            <a:lumOff val="0"/>
            <a:alphaOff val="-13333"/>
          </a:schemeClr>
        </a:solidFill>
        <a:ln>
          <a:noFill/>
        </a:ln>
        <a:effectLst>
          <a:outerShdw blurRad="39000" dist="25400" dir="5400000" rotWithShape="0">
            <a:srgbClr val="000000">
              <a:alpha val="38000"/>
            </a:srgbClr>
          </a:outerShdw>
        </a:effectLst>
        <a:scene3d>
          <a:camera prst="orthographicFront">
            <a:rot lat="0" lon="0" rev="0"/>
          </a:camera>
          <a:lightRig rig="contrasting" dir="t">
            <a:rot lat="0" lon="0" rev="1200000"/>
          </a:lightRig>
        </a:scene3d>
        <a:sp3d contourW="19050" prstMaterial="metal">
          <a:bevelT w="88900" h="203200"/>
          <a:bevelB w="165100" h="254000"/>
        </a:sp3d>
      </dsp:spPr>
      <dsp:style>
        <a:lnRef idx="0">
          <a:scrgbClr r="0" g="0" b="0"/>
        </a:lnRef>
        <a:fillRef idx="1">
          <a:scrgbClr r="0" g="0" b="0"/>
        </a:fillRef>
        <a:effectRef idx="2">
          <a:scrgbClr r="0" g="0" b="0"/>
        </a:effectRef>
        <a:fontRef idx="minor">
          <a:schemeClr val="lt1"/>
        </a:fontRef>
      </dsp:style>
      <dsp:txBody>
        <a:bodyPr spcFirstLastPara="0" vert="horz" wrap="square" lIns="128016" tIns="128016" rIns="128016" bIns="128016" numCol="1" spcCol="1270" anchor="ctr" anchorCtr="0">
          <a:noAutofit/>
        </a:bodyPr>
        <a:lstStyle/>
        <a:p>
          <a:pPr lvl="0" algn="ctr" defTabSz="800100">
            <a:lnSpc>
              <a:spcPct val="90000"/>
            </a:lnSpc>
            <a:spcBef>
              <a:spcPct val="0"/>
            </a:spcBef>
            <a:spcAft>
              <a:spcPct val="35000"/>
            </a:spcAft>
          </a:pPr>
          <a:r>
            <a:rPr lang="es-AR" sz="1800" b="1" kern="1200" dirty="0" smtClean="0">
              <a:solidFill>
                <a:schemeClr val="tx1"/>
              </a:solidFill>
            </a:rPr>
            <a:t>Análisis Cognitivo:</a:t>
          </a:r>
        </a:p>
        <a:p>
          <a:pPr lvl="0" algn="ctr" defTabSz="800100">
            <a:lnSpc>
              <a:spcPct val="90000"/>
            </a:lnSpc>
            <a:spcBef>
              <a:spcPct val="0"/>
            </a:spcBef>
            <a:spcAft>
              <a:spcPts val="0"/>
            </a:spcAft>
          </a:pPr>
          <a:r>
            <a:rPr lang="es-AR" sz="1400" i="1" kern="1200" dirty="0" smtClean="0">
              <a:solidFill>
                <a:schemeClr val="tx1"/>
              </a:solidFill>
            </a:rPr>
            <a:t>Expectativas: Competencias, Objetivos, Capacidades.</a:t>
          </a:r>
        </a:p>
        <a:p>
          <a:pPr lvl="0" algn="ctr" defTabSz="800100">
            <a:lnSpc>
              <a:spcPct val="90000"/>
            </a:lnSpc>
            <a:spcBef>
              <a:spcPct val="0"/>
            </a:spcBef>
            <a:spcAft>
              <a:spcPts val="0"/>
            </a:spcAft>
          </a:pPr>
          <a:r>
            <a:rPr lang="es-AR" sz="1400" i="1" kern="1200" dirty="0" smtClean="0">
              <a:solidFill>
                <a:schemeClr val="tx1"/>
              </a:solidFill>
            </a:rPr>
            <a:t>Limitaciones: Dificultades y Errores</a:t>
          </a:r>
        </a:p>
        <a:p>
          <a:pPr lvl="0" algn="ctr" defTabSz="800100">
            <a:lnSpc>
              <a:spcPct val="90000"/>
            </a:lnSpc>
            <a:spcBef>
              <a:spcPct val="0"/>
            </a:spcBef>
            <a:spcAft>
              <a:spcPts val="0"/>
            </a:spcAft>
          </a:pPr>
          <a:r>
            <a:rPr lang="es-AR" sz="1400" i="1" kern="1200" dirty="0" smtClean="0">
              <a:solidFill>
                <a:schemeClr val="tx1"/>
              </a:solidFill>
            </a:rPr>
            <a:t>Tareas</a:t>
          </a:r>
          <a:endParaRPr lang="es-AR" sz="1400" i="1" kern="1200" dirty="0">
            <a:solidFill>
              <a:schemeClr val="tx1"/>
            </a:solidFill>
          </a:endParaRPr>
        </a:p>
      </dsp:txBody>
      <dsp:txXfrm>
        <a:off x="4305899" y="2433"/>
        <a:ext cx="2844125" cy="1706475"/>
      </dsp:txXfrm>
    </dsp:sp>
    <dsp:sp modelId="{98B6E9DC-D4C7-48F3-B7B6-5784A271AE34}">
      <dsp:nvSpPr>
        <dsp:cNvPr id="0" name=""/>
        <dsp:cNvSpPr/>
      </dsp:nvSpPr>
      <dsp:spPr>
        <a:xfrm>
          <a:off x="3056182" y="3170575"/>
          <a:ext cx="1217316" cy="91440"/>
        </a:xfrm>
        <a:custGeom>
          <a:avLst/>
          <a:gdLst/>
          <a:ahLst/>
          <a:cxnLst/>
          <a:rect l="0" t="0" r="0" b="0"/>
          <a:pathLst>
            <a:path>
              <a:moveTo>
                <a:pt x="0" y="45720"/>
              </a:moveTo>
              <a:lnTo>
                <a:pt x="1217316" y="45720"/>
              </a:lnTo>
            </a:path>
          </a:pathLst>
        </a:custGeom>
        <a:noFill/>
        <a:ln w="6350" cap="rnd" cmpd="sng" algn="ctr">
          <a:solidFill>
            <a:schemeClr val="accent4">
              <a:shade val="90000"/>
              <a:hueOff val="-24490"/>
              <a:satOff val="-4383"/>
              <a:lumOff val="28603"/>
              <a:alphaOff val="0"/>
            </a:schemeClr>
          </a:solidFill>
          <a:prstDash val="solid"/>
          <a:tailEnd type="arrow"/>
        </a:ln>
        <a:effectLst/>
        <a:scene3d>
          <a:camera prst="orthographicFront">
            <a:rot lat="0" lon="0" rev="0"/>
          </a:camera>
          <a:lightRig rig="contrasting" dir="t">
            <a:rot lat="0" lon="0" rev="1200000"/>
          </a:lightRig>
        </a:scene3d>
        <a:sp3d z="-110000"/>
      </dsp:spPr>
      <dsp:style>
        <a:lnRef idx="1">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lvl="0" algn="ctr" defTabSz="222250">
            <a:lnSpc>
              <a:spcPct val="90000"/>
            </a:lnSpc>
            <a:spcBef>
              <a:spcPct val="0"/>
            </a:spcBef>
            <a:spcAft>
              <a:spcPct val="35000"/>
            </a:spcAft>
          </a:pPr>
          <a:endParaRPr lang="es-AR" sz="500" kern="1200">
            <a:solidFill>
              <a:schemeClr val="tx1"/>
            </a:solidFill>
          </a:endParaRPr>
        </a:p>
      </dsp:txBody>
      <dsp:txXfrm>
        <a:off x="3633642" y="3213024"/>
        <a:ext cx="62395" cy="6541"/>
      </dsp:txXfrm>
    </dsp:sp>
    <dsp:sp modelId="{2DC6B5C0-85A7-4D46-B8ED-56D0A9F12217}">
      <dsp:nvSpPr>
        <dsp:cNvPr id="0" name=""/>
        <dsp:cNvSpPr/>
      </dsp:nvSpPr>
      <dsp:spPr>
        <a:xfrm>
          <a:off x="213856" y="2363057"/>
          <a:ext cx="2844125" cy="1706475"/>
        </a:xfrm>
        <a:prstGeom prst="rect">
          <a:avLst/>
        </a:prstGeom>
        <a:solidFill>
          <a:schemeClr val="accent4">
            <a:alpha val="90000"/>
            <a:hueOff val="0"/>
            <a:satOff val="0"/>
            <a:lumOff val="0"/>
            <a:alphaOff val="-26667"/>
          </a:schemeClr>
        </a:solidFill>
        <a:ln>
          <a:noFill/>
        </a:ln>
        <a:effectLst>
          <a:outerShdw blurRad="39000" dist="25400" dir="5400000" rotWithShape="0">
            <a:srgbClr val="000000">
              <a:alpha val="38000"/>
            </a:srgbClr>
          </a:outerShdw>
        </a:effectLst>
        <a:scene3d>
          <a:camera prst="orthographicFront">
            <a:rot lat="0" lon="0" rev="0"/>
          </a:camera>
          <a:lightRig rig="contrasting" dir="t">
            <a:rot lat="0" lon="0" rev="1200000"/>
          </a:lightRig>
        </a:scene3d>
        <a:sp3d contourW="19050" prstMaterial="metal">
          <a:bevelT w="88900" h="203200"/>
          <a:bevelB w="165100" h="254000"/>
        </a:sp3d>
      </dsp:spPr>
      <dsp:style>
        <a:lnRef idx="0">
          <a:scrgbClr r="0" g="0" b="0"/>
        </a:lnRef>
        <a:fillRef idx="1">
          <a:scrgbClr r="0" g="0" b="0"/>
        </a:fillRef>
        <a:effectRef idx="2">
          <a:scrgbClr r="0" g="0" b="0"/>
        </a:effectRef>
        <a:fontRef idx="minor">
          <a:schemeClr val="lt1"/>
        </a:fontRef>
      </dsp:style>
      <dsp:txBody>
        <a:bodyPr spcFirstLastPara="0" vert="horz" wrap="square" lIns="128016" tIns="128016" rIns="128016" bIns="128016" numCol="1" spcCol="1270" anchor="ctr" anchorCtr="0">
          <a:noAutofit/>
        </a:bodyPr>
        <a:lstStyle/>
        <a:p>
          <a:pPr lvl="0" algn="ctr" defTabSz="800100">
            <a:lnSpc>
              <a:spcPct val="90000"/>
            </a:lnSpc>
            <a:spcBef>
              <a:spcPct val="0"/>
            </a:spcBef>
            <a:spcAft>
              <a:spcPct val="35000"/>
            </a:spcAft>
          </a:pPr>
          <a:r>
            <a:rPr lang="es-AR" sz="1800" b="1" kern="1200" dirty="0" smtClean="0">
              <a:solidFill>
                <a:schemeClr val="tx1"/>
              </a:solidFill>
            </a:rPr>
            <a:t>Análisis de Instrucción:</a:t>
          </a:r>
        </a:p>
        <a:p>
          <a:pPr lvl="0" algn="ctr" defTabSz="800100">
            <a:lnSpc>
              <a:spcPct val="90000"/>
            </a:lnSpc>
            <a:spcBef>
              <a:spcPct val="0"/>
            </a:spcBef>
            <a:spcAft>
              <a:spcPts val="0"/>
            </a:spcAft>
          </a:pPr>
          <a:r>
            <a:rPr lang="es-AR" sz="1400" i="1" kern="1200" dirty="0" smtClean="0">
              <a:solidFill>
                <a:schemeClr val="tx1"/>
              </a:solidFill>
            </a:rPr>
            <a:t>Elaboración de recursos y materiales</a:t>
          </a:r>
        </a:p>
        <a:p>
          <a:pPr lvl="0" algn="ctr" defTabSz="800100">
            <a:lnSpc>
              <a:spcPct val="90000"/>
            </a:lnSpc>
            <a:spcBef>
              <a:spcPct val="0"/>
            </a:spcBef>
            <a:spcAft>
              <a:spcPts val="0"/>
            </a:spcAft>
          </a:pPr>
          <a:r>
            <a:rPr lang="es-AR" sz="1400" i="1" kern="1200" dirty="0" smtClean="0">
              <a:solidFill>
                <a:schemeClr val="tx1"/>
              </a:solidFill>
            </a:rPr>
            <a:t>Tarea problema</a:t>
          </a:r>
        </a:p>
        <a:p>
          <a:pPr lvl="0" algn="ctr" defTabSz="800100">
            <a:lnSpc>
              <a:spcPct val="90000"/>
            </a:lnSpc>
            <a:spcBef>
              <a:spcPct val="0"/>
            </a:spcBef>
            <a:spcAft>
              <a:spcPts val="0"/>
            </a:spcAft>
          </a:pPr>
          <a:r>
            <a:rPr lang="es-AR" sz="1400" i="1" kern="1200" dirty="0" smtClean="0">
              <a:solidFill>
                <a:schemeClr val="tx1"/>
              </a:solidFill>
            </a:rPr>
            <a:t>Actuaciones, Interacción</a:t>
          </a:r>
        </a:p>
        <a:p>
          <a:pPr lvl="0" algn="ctr" defTabSz="800100">
            <a:lnSpc>
              <a:spcPct val="90000"/>
            </a:lnSpc>
            <a:spcBef>
              <a:spcPct val="0"/>
            </a:spcBef>
            <a:spcAft>
              <a:spcPts val="0"/>
            </a:spcAft>
          </a:pPr>
          <a:r>
            <a:rPr lang="es-AR" sz="1400" i="1" kern="1200" dirty="0" smtClean="0">
              <a:solidFill>
                <a:schemeClr val="tx1"/>
              </a:solidFill>
            </a:rPr>
            <a:t>Niveles de complejidad de las tareas</a:t>
          </a:r>
          <a:endParaRPr lang="es-AR" sz="1400" i="1" kern="1200" dirty="0">
            <a:solidFill>
              <a:schemeClr val="tx1"/>
            </a:solidFill>
          </a:endParaRPr>
        </a:p>
      </dsp:txBody>
      <dsp:txXfrm>
        <a:off x="213856" y="2363057"/>
        <a:ext cx="2844125" cy="1706475"/>
      </dsp:txXfrm>
    </dsp:sp>
    <dsp:sp modelId="{8DAF0B2D-42C0-4315-8A70-D1A4E33B35B6}">
      <dsp:nvSpPr>
        <dsp:cNvPr id="0" name=""/>
        <dsp:cNvSpPr/>
      </dsp:nvSpPr>
      <dsp:spPr>
        <a:xfrm>
          <a:off x="4305899" y="2363057"/>
          <a:ext cx="2844125" cy="1706475"/>
        </a:xfrm>
        <a:prstGeom prst="rect">
          <a:avLst/>
        </a:prstGeom>
        <a:solidFill>
          <a:schemeClr val="accent4">
            <a:alpha val="90000"/>
            <a:hueOff val="0"/>
            <a:satOff val="0"/>
            <a:lumOff val="0"/>
            <a:alphaOff val="-40000"/>
          </a:schemeClr>
        </a:solidFill>
        <a:ln>
          <a:noFill/>
        </a:ln>
        <a:effectLst>
          <a:outerShdw blurRad="39000" dist="25400" dir="5400000" rotWithShape="0">
            <a:srgbClr val="000000">
              <a:alpha val="38000"/>
            </a:srgbClr>
          </a:outerShdw>
        </a:effectLst>
        <a:scene3d>
          <a:camera prst="orthographicFront">
            <a:rot lat="0" lon="0" rev="0"/>
          </a:camera>
          <a:lightRig rig="contrasting" dir="t">
            <a:rot lat="0" lon="0" rev="1200000"/>
          </a:lightRig>
        </a:scene3d>
        <a:sp3d contourW="19050" prstMaterial="metal">
          <a:bevelT w="88900" h="203200"/>
          <a:bevelB w="165100" h="254000"/>
        </a:sp3d>
      </dsp:spPr>
      <dsp:style>
        <a:lnRef idx="0">
          <a:scrgbClr r="0" g="0" b="0"/>
        </a:lnRef>
        <a:fillRef idx="1">
          <a:scrgbClr r="0" g="0" b="0"/>
        </a:fillRef>
        <a:effectRef idx="2">
          <a:scrgbClr r="0" g="0" b="0"/>
        </a:effectRef>
        <a:fontRef idx="minor">
          <a:schemeClr val="lt1"/>
        </a:fontRef>
      </dsp:style>
      <dsp:txBody>
        <a:bodyPr spcFirstLastPara="0" vert="horz" wrap="square" lIns="128016" tIns="128016" rIns="128016" bIns="128016" numCol="1" spcCol="1270" anchor="ctr" anchorCtr="0">
          <a:noAutofit/>
        </a:bodyPr>
        <a:lstStyle/>
        <a:p>
          <a:pPr lvl="0" algn="ctr" defTabSz="800100">
            <a:lnSpc>
              <a:spcPct val="90000"/>
            </a:lnSpc>
            <a:spcBef>
              <a:spcPct val="0"/>
            </a:spcBef>
            <a:spcAft>
              <a:spcPct val="35000"/>
            </a:spcAft>
          </a:pPr>
          <a:r>
            <a:rPr lang="es-AR" sz="1800" b="1" kern="1200" dirty="0" smtClean="0">
              <a:solidFill>
                <a:schemeClr val="tx1"/>
              </a:solidFill>
            </a:rPr>
            <a:t>Análisis de Actuación:</a:t>
          </a:r>
        </a:p>
        <a:p>
          <a:pPr lvl="0" algn="ctr" defTabSz="800100">
            <a:lnSpc>
              <a:spcPct val="90000"/>
            </a:lnSpc>
            <a:spcBef>
              <a:spcPct val="0"/>
            </a:spcBef>
            <a:spcAft>
              <a:spcPts val="0"/>
            </a:spcAft>
          </a:pPr>
          <a:r>
            <a:rPr lang="es-AR" sz="1400" i="1" kern="1200" dirty="0" err="1" smtClean="0">
              <a:solidFill>
                <a:schemeClr val="tx1"/>
              </a:solidFill>
            </a:rPr>
            <a:t>Act</a:t>
          </a:r>
          <a:r>
            <a:rPr lang="es-AR" sz="1400" i="1" kern="1200" dirty="0" smtClean="0">
              <a:solidFill>
                <a:schemeClr val="tx1"/>
              </a:solidFill>
            </a:rPr>
            <a:t>. diagnóstica y  Examen final</a:t>
          </a:r>
        </a:p>
        <a:p>
          <a:pPr lvl="0" algn="ctr" defTabSz="800100">
            <a:lnSpc>
              <a:spcPct val="90000"/>
            </a:lnSpc>
            <a:spcBef>
              <a:spcPct val="0"/>
            </a:spcBef>
            <a:spcAft>
              <a:spcPts val="0"/>
            </a:spcAft>
          </a:pPr>
          <a:r>
            <a:rPr lang="es-AR" sz="1400" i="1" kern="1200" dirty="0" smtClean="0">
              <a:solidFill>
                <a:schemeClr val="tx1"/>
              </a:solidFill>
            </a:rPr>
            <a:t>Parrillas de Observación</a:t>
          </a:r>
        </a:p>
        <a:p>
          <a:pPr lvl="0" algn="ctr" defTabSz="800100">
            <a:lnSpc>
              <a:spcPct val="90000"/>
            </a:lnSpc>
            <a:spcBef>
              <a:spcPct val="0"/>
            </a:spcBef>
            <a:spcAft>
              <a:spcPts val="0"/>
            </a:spcAft>
          </a:pPr>
          <a:r>
            <a:rPr lang="es-AR" sz="1400" i="1" kern="1200" dirty="0" smtClean="0">
              <a:solidFill>
                <a:schemeClr val="tx1"/>
              </a:solidFill>
            </a:rPr>
            <a:t>Diarios</a:t>
          </a:r>
        </a:p>
        <a:p>
          <a:pPr lvl="0" algn="ctr" defTabSz="800100">
            <a:lnSpc>
              <a:spcPct val="90000"/>
            </a:lnSpc>
            <a:spcBef>
              <a:spcPct val="0"/>
            </a:spcBef>
            <a:spcAft>
              <a:spcPts val="0"/>
            </a:spcAft>
          </a:pPr>
          <a:r>
            <a:rPr lang="es-AR" sz="1400" i="1" kern="1200" dirty="0" smtClean="0">
              <a:solidFill>
                <a:schemeClr val="tx1"/>
              </a:solidFill>
            </a:rPr>
            <a:t>Rúbricas de las tareas</a:t>
          </a:r>
        </a:p>
      </dsp:txBody>
      <dsp:txXfrm>
        <a:off x="4305899" y="2363057"/>
        <a:ext cx="2844125" cy="1706475"/>
      </dsp:txXfrm>
    </dsp:sp>
  </dsp:spTree>
</dsp:drawing>
</file>

<file path=ppt/diagrams/drawing4.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1208B271-5B65-4205-A546-83B4CEBDDD36}">
      <dsp:nvSpPr>
        <dsp:cNvPr id="0" name=""/>
        <dsp:cNvSpPr/>
      </dsp:nvSpPr>
      <dsp:spPr>
        <a:xfrm rot="4658624">
          <a:off x="30436" y="747901"/>
          <a:ext cx="1310682" cy="80838"/>
        </a:xfrm>
        <a:prstGeom prst="rect">
          <a:avLst/>
        </a:prstGeom>
        <a:solidFill>
          <a:schemeClr val="accent4">
            <a:tint val="60000"/>
            <a:hueOff val="0"/>
            <a:satOff val="0"/>
            <a:lumOff val="0"/>
            <a:alphaOff val="0"/>
          </a:schemeClr>
        </a:solidFill>
        <a:ln>
          <a:noFill/>
        </a:ln>
        <a:effectLst>
          <a:outerShdw blurRad="45000" dist="25000" dir="5400000" rotWithShape="0">
            <a:srgbClr val="000000">
              <a:alpha val="38000"/>
            </a:srgbClr>
          </a:outerShdw>
        </a:effectLst>
      </dsp:spPr>
      <dsp:style>
        <a:lnRef idx="0">
          <a:scrgbClr r="0" g="0" b="0"/>
        </a:lnRef>
        <a:fillRef idx="1">
          <a:scrgbClr r="0" g="0" b="0"/>
        </a:fillRef>
        <a:effectRef idx="1">
          <a:scrgbClr r="0" g="0" b="0"/>
        </a:effectRef>
        <a:fontRef idx="minor">
          <a:schemeClr val="lt1"/>
        </a:fontRef>
      </dsp:style>
    </dsp:sp>
    <dsp:sp modelId="{2F875EC3-B1CC-4C83-91A5-604456E6154C}">
      <dsp:nvSpPr>
        <dsp:cNvPr id="0" name=""/>
        <dsp:cNvSpPr/>
      </dsp:nvSpPr>
      <dsp:spPr>
        <a:xfrm>
          <a:off x="0" y="15821"/>
          <a:ext cx="1618251" cy="538926"/>
        </a:xfrm>
        <a:prstGeom prst="roundRect">
          <a:avLst>
            <a:gd name="adj" fmla="val 10000"/>
          </a:avLst>
        </a:prstGeom>
        <a:solidFill>
          <a:schemeClr val="lt1">
            <a:hueOff val="0"/>
            <a:satOff val="0"/>
            <a:lumOff val="0"/>
            <a:alphaOff val="0"/>
          </a:schemeClr>
        </a:solidFill>
        <a:ln w="48500" cap="flat" cmpd="thickThin" algn="ctr">
          <a:solidFill>
            <a:schemeClr val="accent4">
              <a:shade val="80000"/>
              <a:hueOff val="0"/>
              <a:satOff val="0"/>
              <a:lumOff val="0"/>
              <a:alphaOff val="0"/>
            </a:schemeClr>
          </a:solidFill>
          <a:prstDash val="solid"/>
        </a:ln>
        <a:effectLst>
          <a:outerShdw blurRad="45000" dist="25000" dir="5400000" rotWithShape="0">
            <a:srgbClr val="000000">
              <a:alpha val="38000"/>
            </a:srgbClr>
          </a:outerShdw>
        </a:effectLst>
      </dsp:spPr>
      <dsp:style>
        <a:lnRef idx="3">
          <a:scrgbClr r="0" g="0" b="0"/>
        </a:lnRef>
        <a:fillRef idx="1">
          <a:scrgbClr r="0" g="0" b="0"/>
        </a:fillRef>
        <a:effectRef idx="1">
          <a:scrgbClr r="0" g="0" b="0"/>
        </a:effectRef>
        <a:fontRef idx="minor">
          <a:schemeClr val="lt1"/>
        </a:fontRef>
      </dsp:style>
      <dsp:txBody>
        <a:bodyPr spcFirstLastPara="0" vert="horz" wrap="square" lIns="45720" tIns="45720" rIns="45720" bIns="45720" numCol="1" spcCol="1270" anchor="ctr" anchorCtr="0">
          <a:noAutofit/>
        </a:bodyPr>
        <a:lstStyle/>
        <a:p>
          <a:pPr lvl="0" algn="ctr" defTabSz="533400">
            <a:lnSpc>
              <a:spcPct val="90000"/>
            </a:lnSpc>
            <a:spcBef>
              <a:spcPct val="0"/>
            </a:spcBef>
            <a:spcAft>
              <a:spcPct val="35000"/>
            </a:spcAft>
          </a:pPr>
          <a:r>
            <a:rPr lang="es-CO" sz="1200" b="1" kern="1200" dirty="0" smtClean="0"/>
            <a:t>Representaciones algebraicas</a:t>
          </a:r>
          <a:endParaRPr lang="es-CO" sz="1200" b="1" kern="1200" dirty="0"/>
        </a:p>
      </dsp:txBody>
      <dsp:txXfrm>
        <a:off x="15785" y="31606"/>
        <a:ext cx="1586681" cy="507356"/>
      </dsp:txXfrm>
    </dsp:sp>
    <dsp:sp modelId="{16E49A97-F7C7-4EF0-98F5-D2DABA6AA8B9}">
      <dsp:nvSpPr>
        <dsp:cNvPr id="0" name=""/>
        <dsp:cNvSpPr/>
      </dsp:nvSpPr>
      <dsp:spPr>
        <a:xfrm rot="20337365">
          <a:off x="768168" y="1035911"/>
          <a:ext cx="1961385" cy="80838"/>
        </a:xfrm>
        <a:prstGeom prst="rect">
          <a:avLst/>
        </a:prstGeom>
        <a:solidFill>
          <a:schemeClr val="accent4">
            <a:tint val="60000"/>
            <a:hueOff val="0"/>
            <a:satOff val="0"/>
            <a:lumOff val="0"/>
            <a:alphaOff val="0"/>
          </a:schemeClr>
        </a:solidFill>
        <a:ln>
          <a:noFill/>
        </a:ln>
        <a:effectLst>
          <a:outerShdw blurRad="45000" dist="25000" dir="5400000" rotWithShape="0">
            <a:srgbClr val="000000">
              <a:alpha val="38000"/>
            </a:srgbClr>
          </a:outerShdw>
        </a:effectLst>
      </dsp:spPr>
      <dsp:style>
        <a:lnRef idx="0">
          <a:scrgbClr r="0" g="0" b="0"/>
        </a:lnRef>
        <a:fillRef idx="1">
          <a:scrgbClr r="0" g="0" b="0"/>
        </a:fillRef>
        <a:effectRef idx="1">
          <a:scrgbClr r="0" g="0" b="0"/>
        </a:effectRef>
        <a:fontRef idx="minor">
          <a:schemeClr val="lt1"/>
        </a:fontRef>
      </dsp:style>
    </dsp:sp>
    <dsp:sp modelId="{B08731DB-B1E7-414A-B68C-D53F16AFE10B}">
      <dsp:nvSpPr>
        <dsp:cNvPr id="0" name=""/>
        <dsp:cNvSpPr/>
      </dsp:nvSpPr>
      <dsp:spPr>
        <a:xfrm>
          <a:off x="288033" y="1296142"/>
          <a:ext cx="1618251" cy="538926"/>
        </a:xfrm>
        <a:prstGeom prst="roundRect">
          <a:avLst>
            <a:gd name="adj" fmla="val 10000"/>
          </a:avLst>
        </a:prstGeom>
        <a:solidFill>
          <a:schemeClr val="lt1">
            <a:hueOff val="0"/>
            <a:satOff val="0"/>
            <a:lumOff val="0"/>
            <a:alphaOff val="0"/>
          </a:schemeClr>
        </a:solidFill>
        <a:ln w="48500" cap="flat" cmpd="thickThin" algn="ctr">
          <a:solidFill>
            <a:schemeClr val="accent4">
              <a:shade val="80000"/>
              <a:hueOff val="0"/>
              <a:satOff val="0"/>
              <a:lumOff val="0"/>
              <a:alphaOff val="0"/>
            </a:schemeClr>
          </a:solidFill>
          <a:prstDash val="solid"/>
        </a:ln>
        <a:effectLst>
          <a:outerShdw blurRad="45000" dist="25000" dir="5400000" rotWithShape="0">
            <a:srgbClr val="000000">
              <a:alpha val="38000"/>
            </a:srgbClr>
          </a:outerShdw>
        </a:effectLst>
      </dsp:spPr>
      <dsp:style>
        <a:lnRef idx="3">
          <a:scrgbClr r="0" g="0" b="0"/>
        </a:lnRef>
        <a:fillRef idx="1">
          <a:scrgbClr r="0" g="0" b="0"/>
        </a:fillRef>
        <a:effectRef idx="1">
          <a:scrgbClr r="0" g="0" b="0"/>
        </a:effectRef>
        <a:fontRef idx="minor">
          <a:schemeClr val="lt1"/>
        </a:fontRef>
      </dsp:style>
      <dsp:txBody>
        <a:bodyPr spcFirstLastPara="0" vert="horz" wrap="square" lIns="45720" tIns="45720" rIns="45720" bIns="45720" numCol="1" spcCol="1270" anchor="ctr" anchorCtr="0">
          <a:noAutofit/>
        </a:bodyPr>
        <a:lstStyle/>
        <a:p>
          <a:pPr lvl="0" algn="ctr" defTabSz="533400">
            <a:lnSpc>
              <a:spcPct val="90000"/>
            </a:lnSpc>
            <a:spcBef>
              <a:spcPct val="0"/>
            </a:spcBef>
            <a:spcAft>
              <a:spcPct val="35000"/>
            </a:spcAft>
          </a:pPr>
          <a:r>
            <a:rPr lang="es-CO" sz="1200" b="1" kern="1200" dirty="0" smtClean="0"/>
            <a:t>Sistema de representación simbólico</a:t>
          </a:r>
          <a:endParaRPr lang="es-CO" sz="1200" b="1" kern="1200" dirty="0"/>
        </a:p>
      </dsp:txBody>
      <dsp:txXfrm>
        <a:off x="303818" y="1311927"/>
        <a:ext cx="1586681" cy="507356"/>
      </dsp:txXfrm>
    </dsp:sp>
    <dsp:sp modelId="{A9101DC4-1C6C-458A-8830-3EDF8281FE05}">
      <dsp:nvSpPr>
        <dsp:cNvPr id="0" name=""/>
        <dsp:cNvSpPr/>
      </dsp:nvSpPr>
      <dsp:spPr>
        <a:xfrm rot="1159339">
          <a:off x="2611759" y="1035911"/>
          <a:ext cx="2128557" cy="80838"/>
        </a:xfrm>
        <a:prstGeom prst="rect">
          <a:avLst/>
        </a:prstGeom>
        <a:solidFill>
          <a:schemeClr val="accent4">
            <a:tint val="60000"/>
            <a:hueOff val="0"/>
            <a:satOff val="0"/>
            <a:lumOff val="0"/>
            <a:alphaOff val="0"/>
          </a:schemeClr>
        </a:solidFill>
        <a:ln>
          <a:noFill/>
        </a:ln>
        <a:effectLst>
          <a:outerShdw blurRad="45000" dist="25000" dir="5400000" rotWithShape="0">
            <a:srgbClr val="000000">
              <a:alpha val="38000"/>
            </a:srgbClr>
          </a:outerShdw>
        </a:effectLst>
      </dsp:spPr>
      <dsp:style>
        <a:lnRef idx="0">
          <a:scrgbClr r="0" g="0" b="0"/>
        </a:lnRef>
        <a:fillRef idx="1">
          <a:scrgbClr r="0" g="0" b="0"/>
        </a:fillRef>
        <a:effectRef idx="1">
          <a:scrgbClr r="0" g="0" b="0"/>
        </a:effectRef>
        <a:fontRef idx="minor">
          <a:schemeClr val="lt1"/>
        </a:fontRef>
      </dsp:style>
    </dsp:sp>
    <dsp:sp modelId="{52AA63A6-B92A-427E-87E2-29FA39188B05}">
      <dsp:nvSpPr>
        <dsp:cNvPr id="0" name=""/>
        <dsp:cNvSpPr/>
      </dsp:nvSpPr>
      <dsp:spPr>
        <a:xfrm>
          <a:off x="2126166" y="591841"/>
          <a:ext cx="1618251" cy="538926"/>
        </a:xfrm>
        <a:prstGeom prst="roundRect">
          <a:avLst>
            <a:gd name="adj" fmla="val 10000"/>
          </a:avLst>
        </a:prstGeom>
        <a:solidFill>
          <a:schemeClr val="lt1">
            <a:hueOff val="0"/>
            <a:satOff val="0"/>
            <a:lumOff val="0"/>
            <a:alphaOff val="0"/>
          </a:schemeClr>
        </a:solidFill>
        <a:ln w="48500" cap="flat" cmpd="thickThin" algn="ctr">
          <a:solidFill>
            <a:schemeClr val="accent4">
              <a:shade val="80000"/>
              <a:hueOff val="0"/>
              <a:satOff val="0"/>
              <a:lumOff val="0"/>
              <a:alphaOff val="0"/>
            </a:schemeClr>
          </a:solidFill>
          <a:prstDash val="solid"/>
        </a:ln>
        <a:effectLst>
          <a:outerShdw blurRad="45000" dist="25000" dir="5400000" rotWithShape="0">
            <a:srgbClr val="000000">
              <a:alpha val="38000"/>
            </a:srgbClr>
          </a:outerShdw>
        </a:effectLst>
      </dsp:spPr>
      <dsp:style>
        <a:lnRef idx="3">
          <a:scrgbClr r="0" g="0" b="0"/>
        </a:lnRef>
        <a:fillRef idx="1">
          <a:scrgbClr r="0" g="0" b="0"/>
        </a:fillRef>
        <a:effectRef idx="1">
          <a:scrgbClr r="0" g="0" b="0"/>
        </a:effectRef>
        <a:fontRef idx="minor">
          <a:schemeClr val="lt1"/>
        </a:fontRef>
      </dsp:style>
      <dsp:txBody>
        <a:bodyPr spcFirstLastPara="0" vert="horz" wrap="square" lIns="45720" tIns="45720" rIns="45720" bIns="45720" numCol="1" spcCol="1270" anchor="ctr" anchorCtr="0">
          <a:noAutofit/>
        </a:bodyPr>
        <a:lstStyle/>
        <a:p>
          <a:pPr lvl="0" algn="ctr" defTabSz="533400">
            <a:lnSpc>
              <a:spcPct val="90000"/>
            </a:lnSpc>
            <a:spcBef>
              <a:spcPct val="0"/>
            </a:spcBef>
            <a:spcAft>
              <a:spcPct val="35000"/>
            </a:spcAft>
          </a:pPr>
          <a:r>
            <a:rPr lang="es-CO" sz="1200" b="1" kern="1200" dirty="0" smtClean="0"/>
            <a:t>Sistema de representación gráfico</a:t>
          </a:r>
          <a:endParaRPr lang="es-CO" sz="1200" b="1" kern="1200" dirty="0"/>
        </a:p>
      </dsp:txBody>
      <dsp:txXfrm>
        <a:off x="2141951" y="607626"/>
        <a:ext cx="1586681" cy="507356"/>
      </dsp:txXfrm>
    </dsp:sp>
    <dsp:sp modelId="{190B1AD0-06B6-45C2-AA05-C5EE9CECF589}">
      <dsp:nvSpPr>
        <dsp:cNvPr id="0" name=""/>
        <dsp:cNvSpPr/>
      </dsp:nvSpPr>
      <dsp:spPr>
        <a:xfrm rot="20515125">
          <a:off x="4637627" y="1071914"/>
          <a:ext cx="2037260" cy="80838"/>
        </a:xfrm>
        <a:prstGeom prst="rect">
          <a:avLst/>
        </a:prstGeom>
        <a:solidFill>
          <a:schemeClr val="accent4">
            <a:tint val="60000"/>
            <a:hueOff val="0"/>
            <a:satOff val="0"/>
            <a:lumOff val="0"/>
            <a:alphaOff val="0"/>
          </a:schemeClr>
        </a:solidFill>
        <a:ln>
          <a:noFill/>
        </a:ln>
        <a:effectLst>
          <a:outerShdw blurRad="45000" dist="25000" dir="5400000" rotWithShape="0">
            <a:srgbClr val="000000">
              <a:alpha val="38000"/>
            </a:srgbClr>
          </a:outerShdw>
        </a:effectLst>
      </dsp:spPr>
      <dsp:style>
        <a:lnRef idx="0">
          <a:scrgbClr r="0" g="0" b="0"/>
        </a:lnRef>
        <a:fillRef idx="1">
          <a:scrgbClr r="0" g="0" b="0"/>
        </a:fillRef>
        <a:effectRef idx="1">
          <a:scrgbClr r="0" g="0" b="0"/>
        </a:effectRef>
        <a:fontRef idx="minor">
          <a:schemeClr val="lt1"/>
        </a:fontRef>
      </dsp:style>
    </dsp:sp>
    <dsp:sp modelId="{6B1CE2FF-DB0C-4F9A-B4BC-AD340E64DA5F}">
      <dsp:nvSpPr>
        <dsp:cNvPr id="0" name=""/>
        <dsp:cNvSpPr/>
      </dsp:nvSpPr>
      <dsp:spPr>
        <a:xfrm>
          <a:off x="4142388" y="1296142"/>
          <a:ext cx="1618251" cy="538926"/>
        </a:xfrm>
        <a:prstGeom prst="roundRect">
          <a:avLst>
            <a:gd name="adj" fmla="val 10000"/>
          </a:avLst>
        </a:prstGeom>
        <a:solidFill>
          <a:schemeClr val="lt1">
            <a:hueOff val="0"/>
            <a:satOff val="0"/>
            <a:lumOff val="0"/>
            <a:alphaOff val="0"/>
          </a:schemeClr>
        </a:solidFill>
        <a:ln w="48500" cap="flat" cmpd="thickThin" algn="ctr">
          <a:solidFill>
            <a:schemeClr val="accent4">
              <a:shade val="80000"/>
              <a:hueOff val="0"/>
              <a:satOff val="0"/>
              <a:lumOff val="0"/>
              <a:alphaOff val="0"/>
            </a:schemeClr>
          </a:solidFill>
          <a:prstDash val="solid"/>
        </a:ln>
        <a:effectLst>
          <a:outerShdw blurRad="45000" dist="25000" dir="5400000" rotWithShape="0">
            <a:srgbClr val="000000">
              <a:alpha val="38000"/>
            </a:srgbClr>
          </a:outerShdw>
        </a:effectLst>
      </dsp:spPr>
      <dsp:style>
        <a:lnRef idx="3">
          <a:scrgbClr r="0" g="0" b="0"/>
        </a:lnRef>
        <a:fillRef idx="1">
          <a:scrgbClr r="0" g="0" b="0"/>
        </a:fillRef>
        <a:effectRef idx="1">
          <a:scrgbClr r="0" g="0" b="0"/>
        </a:effectRef>
        <a:fontRef idx="minor">
          <a:schemeClr val="lt1"/>
        </a:fontRef>
      </dsp:style>
      <dsp:txBody>
        <a:bodyPr spcFirstLastPara="0" vert="horz" wrap="square" lIns="45720" tIns="45720" rIns="45720" bIns="45720" numCol="1" spcCol="1270" anchor="ctr" anchorCtr="0">
          <a:noAutofit/>
        </a:bodyPr>
        <a:lstStyle/>
        <a:p>
          <a:pPr lvl="0" algn="ctr" defTabSz="533400">
            <a:lnSpc>
              <a:spcPct val="90000"/>
            </a:lnSpc>
            <a:spcBef>
              <a:spcPct val="0"/>
            </a:spcBef>
            <a:spcAft>
              <a:spcPct val="35000"/>
            </a:spcAft>
          </a:pPr>
          <a:r>
            <a:rPr lang="es-CO" sz="1200" b="1" kern="1200" dirty="0" smtClean="0"/>
            <a:t>Subestructura Relación funcional</a:t>
          </a:r>
          <a:endParaRPr lang="es-CO" sz="1200" b="1" kern="1200" dirty="0"/>
        </a:p>
      </dsp:txBody>
      <dsp:txXfrm>
        <a:off x="4158173" y="1311927"/>
        <a:ext cx="1586681" cy="507356"/>
      </dsp:txXfrm>
    </dsp:sp>
    <dsp:sp modelId="{76AA914D-5591-42D0-83A5-C606D57E7DCA}">
      <dsp:nvSpPr>
        <dsp:cNvPr id="0" name=""/>
        <dsp:cNvSpPr/>
      </dsp:nvSpPr>
      <dsp:spPr>
        <a:xfrm rot="12053514">
          <a:off x="4839370" y="423843"/>
          <a:ext cx="1849803" cy="80838"/>
        </a:xfrm>
        <a:prstGeom prst="rect">
          <a:avLst/>
        </a:prstGeom>
        <a:solidFill>
          <a:schemeClr val="accent4">
            <a:tint val="60000"/>
            <a:hueOff val="0"/>
            <a:satOff val="0"/>
            <a:lumOff val="0"/>
            <a:alphaOff val="0"/>
          </a:schemeClr>
        </a:solidFill>
        <a:ln>
          <a:noFill/>
        </a:ln>
        <a:effectLst>
          <a:outerShdw blurRad="45000" dist="25000" dir="5400000" rotWithShape="0">
            <a:srgbClr val="000000">
              <a:alpha val="38000"/>
            </a:srgbClr>
          </a:outerShdw>
        </a:effectLst>
      </dsp:spPr>
      <dsp:style>
        <a:lnRef idx="0">
          <a:scrgbClr r="0" g="0" b="0"/>
        </a:lnRef>
        <a:fillRef idx="1">
          <a:scrgbClr r="0" g="0" b="0"/>
        </a:fillRef>
        <a:effectRef idx="1">
          <a:scrgbClr r="0" g="0" b="0"/>
        </a:effectRef>
        <a:fontRef idx="minor">
          <a:schemeClr val="lt1"/>
        </a:fontRef>
      </dsp:style>
    </dsp:sp>
    <dsp:sp modelId="{963C69C1-8FC7-4EE0-BE1D-541584DF4B67}">
      <dsp:nvSpPr>
        <dsp:cNvPr id="0" name=""/>
        <dsp:cNvSpPr/>
      </dsp:nvSpPr>
      <dsp:spPr>
        <a:xfrm>
          <a:off x="6086604" y="663847"/>
          <a:ext cx="1618251" cy="538926"/>
        </a:xfrm>
        <a:prstGeom prst="roundRect">
          <a:avLst>
            <a:gd name="adj" fmla="val 10000"/>
          </a:avLst>
        </a:prstGeom>
        <a:solidFill>
          <a:schemeClr val="lt1">
            <a:hueOff val="0"/>
            <a:satOff val="0"/>
            <a:lumOff val="0"/>
            <a:alphaOff val="0"/>
          </a:schemeClr>
        </a:solidFill>
        <a:ln w="48500" cap="flat" cmpd="thickThin" algn="ctr">
          <a:solidFill>
            <a:schemeClr val="accent4">
              <a:shade val="80000"/>
              <a:hueOff val="0"/>
              <a:satOff val="0"/>
              <a:lumOff val="0"/>
              <a:alphaOff val="0"/>
            </a:schemeClr>
          </a:solidFill>
          <a:prstDash val="solid"/>
        </a:ln>
        <a:effectLst>
          <a:outerShdw blurRad="45000" dist="25000" dir="5400000" rotWithShape="0">
            <a:srgbClr val="000000">
              <a:alpha val="38000"/>
            </a:srgbClr>
          </a:outerShdw>
        </a:effectLst>
      </dsp:spPr>
      <dsp:style>
        <a:lnRef idx="3">
          <a:scrgbClr r="0" g="0" b="0"/>
        </a:lnRef>
        <a:fillRef idx="1">
          <a:scrgbClr r="0" g="0" b="0"/>
        </a:fillRef>
        <a:effectRef idx="1">
          <a:scrgbClr r="0" g="0" b="0"/>
        </a:effectRef>
        <a:fontRef idx="minor">
          <a:schemeClr val="lt1"/>
        </a:fontRef>
      </dsp:style>
      <dsp:txBody>
        <a:bodyPr spcFirstLastPara="0" vert="horz" wrap="square" lIns="45720" tIns="45720" rIns="45720" bIns="45720" numCol="1" spcCol="1270" anchor="ctr" anchorCtr="0">
          <a:noAutofit/>
        </a:bodyPr>
        <a:lstStyle/>
        <a:p>
          <a:pPr lvl="0" algn="ctr" defTabSz="533400">
            <a:lnSpc>
              <a:spcPct val="90000"/>
            </a:lnSpc>
            <a:spcBef>
              <a:spcPct val="0"/>
            </a:spcBef>
            <a:spcAft>
              <a:spcPct val="35000"/>
            </a:spcAft>
          </a:pPr>
          <a:r>
            <a:rPr lang="es-CO" sz="1200" b="1" kern="1200" dirty="0" smtClean="0"/>
            <a:t>Contexto Igualación</a:t>
          </a:r>
          <a:endParaRPr lang="es-CO" sz="1200" b="1" kern="1200" dirty="0"/>
        </a:p>
      </dsp:txBody>
      <dsp:txXfrm>
        <a:off x="6102389" y="679632"/>
        <a:ext cx="1586681" cy="507356"/>
      </dsp:txXfrm>
    </dsp:sp>
    <dsp:sp modelId="{452DADFB-D087-427B-A75C-E192796CFDE8}">
      <dsp:nvSpPr>
        <dsp:cNvPr id="0" name=""/>
        <dsp:cNvSpPr/>
      </dsp:nvSpPr>
      <dsp:spPr>
        <a:xfrm>
          <a:off x="4358416" y="0"/>
          <a:ext cx="1618251" cy="538926"/>
        </a:xfrm>
        <a:prstGeom prst="roundRect">
          <a:avLst>
            <a:gd name="adj" fmla="val 10000"/>
          </a:avLst>
        </a:prstGeom>
        <a:solidFill>
          <a:schemeClr val="lt1">
            <a:hueOff val="0"/>
            <a:satOff val="0"/>
            <a:lumOff val="0"/>
            <a:alphaOff val="0"/>
          </a:schemeClr>
        </a:solidFill>
        <a:ln w="48500" cap="flat" cmpd="thickThin" algn="ctr">
          <a:solidFill>
            <a:schemeClr val="accent4">
              <a:shade val="80000"/>
              <a:hueOff val="0"/>
              <a:satOff val="0"/>
              <a:lumOff val="0"/>
              <a:alphaOff val="0"/>
            </a:schemeClr>
          </a:solidFill>
          <a:prstDash val="solid"/>
        </a:ln>
        <a:effectLst>
          <a:outerShdw blurRad="45000" dist="25000" dir="5400000" rotWithShape="0">
            <a:srgbClr val="000000">
              <a:alpha val="38000"/>
            </a:srgbClr>
          </a:outerShdw>
        </a:effectLst>
      </dsp:spPr>
      <dsp:style>
        <a:lnRef idx="3">
          <a:scrgbClr r="0" g="0" b="0"/>
        </a:lnRef>
        <a:fillRef idx="1">
          <a:scrgbClr r="0" g="0" b="0"/>
        </a:fillRef>
        <a:effectRef idx="1">
          <a:scrgbClr r="0" g="0" b="0"/>
        </a:effectRef>
        <a:fontRef idx="minor">
          <a:schemeClr val="lt1"/>
        </a:fontRef>
      </dsp:style>
      <dsp:txBody>
        <a:bodyPr spcFirstLastPara="0" vert="horz" wrap="square" lIns="45720" tIns="45720" rIns="45720" bIns="45720" numCol="1" spcCol="1270" anchor="ctr" anchorCtr="0">
          <a:noAutofit/>
        </a:bodyPr>
        <a:lstStyle/>
        <a:p>
          <a:pPr lvl="0" algn="ctr" defTabSz="533400">
            <a:lnSpc>
              <a:spcPct val="90000"/>
            </a:lnSpc>
            <a:spcBef>
              <a:spcPct val="0"/>
            </a:spcBef>
            <a:spcAft>
              <a:spcPct val="35000"/>
            </a:spcAft>
          </a:pPr>
          <a:r>
            <a:rPr lang="es-CO" sz="1200" b="1" kern="1200" dirty="0" smtClean="0"/>
            <a:t>Situación Científica</a:t>
          </a:r>
          <a:endParaRPr lang="es-CO" sz="1200" b="1" kern="1200" dirty="0"/>
        </a:p>
      </dsp:txBody>
      <dsp:txXfrm>
        <a:off x="4374201" y="15785"/>
        <a:ext cx="1586681" cy="507356"/>
      </dsp:txXfrm>
    </dsp:sp>
  </dsp:spTree>
</dsp:drawing>
</file>

<file path=ppt/diagrams/drawing5.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Tree>
</dsp:drawing>
</file>

<file path=ppt/diagrams/drawing6.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5CA3571D-3D52-40ED-B92E-A57F2EFBC9E1}">
      <dsp:nvSpPr>
        <dsp:cNvPr id="0" name=""/>
        <dsp:cNvSpPr/>
      </dsp:nvSpPr>
      <dsp:spPr>
        <a:xfrm>
          <a:off x="3592" y="1882"/>
          <a:ext cx="7208052" cy="1401973"/>
        </a:xfrm>
        <a:prstGeom prst="roundRect">
          <a:avLst>
            <a:gd name="adj" fmla="val 10000"/>
          </a:avLst>
        </a:prstGeom>
        <a:solidFill>
          <a:schemeClr val="accent4">
            <a:lumMod val="60000"/>
            <a:lumOff val="40000"/>
          </a:schemeClr>
        </a:solidFill>
        <a:ln w="48000" cap="flat" cmpd="thickThin" algn="ctr">
          <a:solidFill>
            <a:schemeClr val="lt1">
              <a:hueOff val="0"/>
              <a:satOff val="0"/>
              <a:lumOff val="0"/>
              <a:alphaOff val="0"/>
            </a:schemeClr>
          </a:solidFill>
          <a:prstDash val="solid"/>
        </a:ln>
        <a:effectLst/>
        <a:scene3d>
          <a:camera prst="perspectiveAbove"/>
          <a:lightRig rig="threePt" dir="t"/>
        </a:scene3d>
        <a:sp3d>
          <a:bevelT w="152400" h="50800" prst="softRound"/>
        </a:sp3d>
      </dsp:spPr>
      <dsp:style>
        <a:lnRef idx="2">
          <a:scrgbClr r="0" g="0" b="0"/>
        </a:lnRef>
        <a:fillRef idx="1">
          <a:scrgbClr r="0" g="0" b="0"/>
        </a:fillRef>
        <a:effectRef idx="0">
          <a:scrgbClr r="0" g="0" b="0"/>
        </a:effectRef>
        <a:fontRef idx="minor">
          <a:schemeClr val="lt1"/>
        </a:fontRef>
      </dsp:style>
      <dsp:txBody>
        <a:bodyPr spcFirstLastPara="0" vert="horz" wrap="square" lIns="68580" tIns="68580" rIns="68580" bIns="68580" numCol="1" spcCol="1270" anchor="ctr" anchorCtr="0">
          <a:noAutofit/>
        </a:bodyPr>
        <a:lstStyle/>
        <a:p>
          <a:pPr lvl="0" algn="ctr" defTabSz="800100">
            <a:lnSpc>
              <a:spcPct val="90000"/>
            </a:lnSpc>
            <a:spcBef>
              <a:spcPct val="0"/>
            </a:spcBef>
            <a:spcAft>
              <a:spcPct val="35000"/>
            </a:spcAft>
          </a:pPr>
          <a:r>
            <a:rPr lang="es-AR" sz="1800" b="1" kern="1200" dirty="0" smtClean="0">
              <a:solidFill>
                <a:schemeClr val="tx1"/>
              </a:solidFill>
              <a:effectLst/>
            </a:rPr>
            <a:t>Materiales y recursos para la enseñanza y aprendizaje del </a:t>
          </a:r>
        </a:p>
        <a:p>
          <a:pPr lvl="0" algn="ctr" defTabSz="800100">
            <a:lnSpc>
              <a:spcPct val="90000"/>
            </a:lnSpc>
            <a:spcBef>
              <a:spcPct val="0"/>
            </a:spcBef>
            <a:spcAft>
              <a:spcPct val="35000"/>
            </a:spcAft>
          </a:pPr>
          <a:r>
            <a:rPr lang="es-AR" sz="2000" b="1" kern="1200" dirty="0" smtClean="0">
              <a:solidFill>
                <a:schemeClr val="tx1"/>
              </a:solidFill>
              <a:effectLst/>
            </a:rPr>
            <a:t>MÉTODO GRÁFICO PARA RESOLVER SISTEMAS DE ECUACIONES LINEALES CON DOS INCÓGNITAS</a:t>
          </a:r>
          <a:endParaRPr lang="es-AR" sz="2000" b="1" kern="1200" dirty="0">
            <a:solidFill>
              <a:schemeClr val="tx1"/>
            </a:solidFill>
            <a:effectLst/>
          </a:endParaRPr>
        </a:p>
      </dsp:txBody>
      <dsp:txXfrm>
        <a:off x="44654" y="42944"/>
        <a:ext cx="7125928" cy="1319849"/>
      </dsp:txXfrm>
    </dsp:sp>
    <dsp:sp modelId="{6FD76EAC-69E2-4299-8346-0CDAD3C18EB9}">
      <dsp:nvSpPr>
        <dsp:cNvPr id="0" name=""/>
        <dsp:cNvSpPr/>
      </dsp:nvSpPr>
      <dsp:spPr>
        <a:xfrm>
          <a:off x="10628" y="1564648"/>
          <a:ext cx="4272133" cy="896243"/>
        </a:xfrm>
        <a:prstGeom prst="roundRect">
          <a:avLst>
            <a:gd name="adj" fmla="val 10000"/>
          </a:avLst>
        </a:prstGeom>
        <a:solidFill>
          <a:schemeClr val="accent2">
            <a:lumMod val="20000"/>
            <a:lumOff val="80000"/>
          </a:schemeClr>
        </a:solidFill>
        <a:ln w="28575" cap="flat" cmpd="thickThin" algn="ctr">
          <a:solidFill>
            <a:schemeClr val="bg2"/>
          </a:solidFill>
          <a:prstDash val="solid"/>
        </a:ln>
        <a:effectLst/>
        <a:scene3d>
          <a:camera prst="perspectiveAbove"/>
          <a:lightRig rig="threePt" dir="t"/>
        </a:scene3d>
        <a:sp3d>
          <a:bevelT w="152400" h="50800" prst="softRound"/>
        </a:sp3d>
      </dsp:spPr>
      <dsp:style>
        <a:lnRef idx="2">
          <a:scrgbClr r="0" g="0" b="0"/>
        </a:lnRef>
        <a:fillRef idx="1">
          <a:scrgbClr r="0" g="0" b="0"/>
        </a:fillRef>
        <a:effectRef idx="0">
          <a:scrgbClr r="0" g="0" b="0"/>
        </a:effectRef>
        <a:fontRef idx="minor">
          <a:schemeClr val="lt1"/>
        </a:fontRef>
      </dsp:style>
      <dsp:txBody>
        <a:bodyPr spcFirstLastPara="0" vert="horz" wrap="square" lIns="91440" tIns="91440" rIns="91440" bIns="91440" numCol="1" spcCol="1270" anchor="ctr" anchorCtr="0">
          <a:noAutofit/>
        </a:bodyPr>
        <a:lstStyle/>
        <a:p>
          <a:pPr lvl="0" algn="ctr" defTabSz="1066800">
            <a:lnSpc>
              <a:spcPct val="90000"/>
            </a:lnSpc>
            <a:spcBef>
              <a:spcPct val="0"/>
            </a:spcBef>
            <a:spcAft>
              <a:spcPct val="35000"/>
            </a:spcAft>
          </a:pPr>
          <a:r>
            <a:rPr lang="es-AR" sz="2400" b="1" kern="1200" dirty="0" smtClean="0">
              <a:solidFill>
                <a:schemeClr val="tx1"/>
              </a:solidFill>
            </a:rPr>
            <a:t>MATERIALES</a:t>
          </a:r>
        </a:p>
        <a:p>
          <a:pPr lvl="0" algn="ctr" defTabSz="1066800">
            <a:lnSpc>
              <a:spcPct val="90000"/>
            </a:lnSpc>
            <a:spcBef>
              <a:spcPct val="0"/>
            </a:spcBef>
            <a:spcAft>
              <a:spcPct val="35000"/>
            </a:spcAft>
          </a:pPr>
          <a:r>
            <a:rPr lang="es-AR" sz="1900" b="1" kern="1200" dirty="0" smtClean="0">
              <a:solidFill>
                <a:schemeClr val="tx1"/>
              </a:solidFill>
            </a:rPr>
            <a:t>(Estructurados)</a:t>
          </a:r>
          <a:endParaRPr lang="es-AR" sz="1900" b="1" kern="1200" dirty="0">
            <a:solidFill>
              <a:schemeClr val="tx1"/>
            </a:solidFill>
          </a:endParaRPr>
        </a:p>
      </dsp:txBody>
      <dsp:txXfrm>
        <a:off x="36878" y="1590898"/>
        <a:ext cx="4219633" cy="843743"/>
      </dsp:txXfrm>
    </dsp:sp>
    <dsp:sp modelId="{2E4F4BF6-75B5-420F-B60E-CBD8910E2B2F}">
      <dsp:nvSpPr>
        <dsp:cNvPr id="0" name=""/>
        <dsp:cNvSpPr/>
      </dsp:nvSpPr>
      <dsp:spPr>
        <a:xfrm>
          <a:off x="10628" y="2621685"/>
          <a:ext cx="2092131" cy="1734150"/>
        </a:xfrm>
        <a:prstGeom prst="roundRect">
          <a:avLst>
            <a:gd name="adj" fmla="val 10000"/>
          </a:avLst>
        </a:prstGeom>
        <a:solidFill>
          <a:schemeClr val="bg1"/>
        </a:solidFill>
        <a:ln w="48000" cap="flat" cmpd="thickThin" algn="ctr">
          <a:solidFill>
            <a:schemeClr val="lt1">
              <a:hueOff val="0"/>
              <a:satOff val="0"/>
              <a:lumOff val="0"/>
              <a:alphaOff val="0"/>
            </a:schemeClr>
          </a:solidFill>
          <a:prstDash val="solid"/>
        </a:ln>
        <a:effectLst/>
        <a:scene3d>
          <a:camera prst="perspectiveAbove"/>
          <a:lightRig rig="threePt" dir="t"/>
        </a:scene3d>
        <a:sp3d>
          <a:bevelT w="152400" h="50800" prst="softRound"/>
        </a:sp3d>
      </dsp:spPr>
      <dsp:style>
        <a:lnRef idx="2">
          <a:scrgbClr r="0" g="0" b="0"/>
        </a:lnRef>
        <a:fillRef idx="1">
          <a:scrgbClr r="0" g="0" b="0"/>
        </a:fillRef>
        <a:effectRef idx="0">
          <a:scrgbClr r="0" g="0" b="0"/>
        </a:effectRef>
        <a:fontRef idx="minor">
          <a:schemeClr val="lt1"/>
        </a:fontRef>
      </dsp:style>
      <dsp:txBody>
        <a:bodyPr spcFirstLastPara="0" vert="horz" wrap="square" lIns="76200" tIns="76200" rIns="76200" bIns="76200" numCol="1" spcCol="1270" anchor="ctr" anchorCtr="0">
          <a:noAutofit/>
        </a:bodyPr>
        <a:lstStyle/>
        <a:p>
          <a:pPr lvl="0" algn="ctr" defTabSz="889000">
            <a:lnSpc>
              <a:spcPct val="90000"/>
            </a:lnSpc>
            <a:spcBef>
              <a:spcPct val="0"/>
            </a:spcBef>
            <a:spcAft>
              <a:spcPct val="35000"/>
            </a:spcAft>
          </a:pPr>
          <a:r>
            <a:rPr lang="es-AR" sz="2000" b="1" kern="1200" dirty="0" smtClean="0">
              <a:solidFill>
                <a:schemeClr val="tx1"/>
              </a:solidFill>
            </a:rPr>
            <a:t>MANIPULATIVO </a:t>
          </a:r>
          <a:r>
            <a:rPr lang="es-AR" sz="2000" kern="1200" dirty="0" smtClean="0">
              <a:solidFill>
                <a:schemeClr val="tx1"/>
              </a:solidFill>
            </a:rPr>
            <a:t>(Construido por el grupo)</a:t>
          </a:r>
        </a:p>
      </dsp:txBody>
      <dsp:txXfrm>
        <a:off x="61420" y="2672477"/>
        <a:ext cx="1990547" cy="1632566"/>
      </dsp:txXfrm>
    </dsp:sp>
    <dsp:sp modelId="{72DBEE73-F389-4482-909E-82FF55538958}">
      <dsp:nvSpPr>
        <dsp:cNvPr id="0" name=""/>
        <dsp:cNvSpPr/>
      </dsp:nvSpPr>
      <dsp:spPr>
        <a:xfrm>
          <a:off x="2190629" y="2621685"/>
          <a:ext cx="2092131" cy="1734150"/>
        </a:xfrm>
        <a:prstGeom prst="roundRect">
          <a:avLst>
            <a:gd name="adj" fmla="val 10000"/>
          </a:avLst>
        </a:prstGeom>
        <a:solidFill>
          <a:schemeClr val="bg1"/>
        </a:solidFill>
        <a:ln w="48000" cap="flat" cmpd="thickThin" algn="ctr">
          <a:solidFill>
            <a:schemeClr val="lt1">
              <a:hueOff val="0"/>
              <a:satOff val="0"/>
              <a:lumOff val="0"/>
              <a:alphaOff val="0"/>
            </a:schemeClr>
          </a:solidFill>
          <a:prstDash val="solid"/>
        </a:ln>
        <a:effectLst/>
        <a:scene3d>
          <a:camera prst="perspectiveAbove"/>
          <a:lightRig rig="threePt" dir="t"/>
        </a:scene3d>
        <a:sp3d>
          <a:bevelT w="152400" h="50800" prst="softRound"/>
        </a:sp3d>
      </dsp:spPr>
      <dsp:style>
        <a:lnRef idx="2">
          <a:scrgbClr r="0" g="0" b="0"/>
        </a:lnRef>
        <a:fillRef idx="1">
          <a:scrgbClr r="0" g="0" b="0"/>
        </a:fillRef>
        <a:effectRef idx="0">
          <a:scrgbClr r="0" g="0" b="0"/>
        </a:effectRef>
        <a:fontRef idx="minor">
          <a:schemeClr val="lt1"/>
        </a:fontRef>
      </dsp:style>
      <dsp:txBody>
        <a:bodyPr spcFirstLastPara="0" vert="horz" wrap="square" lIns="76200" tIns="76200" rIns="76200" bIns="76200" numCol="1" spcCol="1270" anchor="ctr" anchorCtr="0">
          <a:noAutofit/>
        </a:bodyPr>
        <a:lstStyle/>
        <a:p>
          <a:pPr lvl="0" algn="ctr" defTabSz="889000">
            <a:lnSpc>
              <a:spcPct val="90000"/>
            </a:lnSpc>
            <a:spcBef>
              <a:spcPct val="0"/>
            </a:spcBef>
            <a:spcAft>
              <a:spcPct val="35000"/>
            </a:spcAft>
          </a:pPr>
          <a:r>
            <a:rPr lang="es-AR" sz="2000" b="1" kern="1200" dirty="0" smtClean="0">
              <a:solidFill>
                <a:schemeClr val="tx1"/>
              </a:solidFill>
            </a:rPr>
            <a:t>SOFTWARE DIDÁCTICO </a:t>
          </a:r>
          <a:r>
            <a:rPr lang="es-AR" sz="2000" kern="1200" dirty="0" smtClean="0">
              <a:solidFill>
                <a:schemeClr val="tx1"/>
              </a:solidFill>
            </a:rPr>
            <a:t>(Identificado)</a:t>
          </a:r>
          <a:endParaRPr lang="es-AR" sz="2000" kern="1200" dirty="0">
            <a:solidFill>
              <a:schemeClr val="tx1"/>
            </a:solidFill>
          </a:endParaRPr>
        </a:p>
      </dsp:txBody>
      <dsp:txXfrm>
        <a:off x="2241421" y="2672477"/>
        <a:ext cx="1990547" cy="1632566"/>
      </dsp:txXfrm>
    </dsp:sp>
    <dsp:sp modelId="{D6E95649-C14E-4FA3-8D77-AA0C9B4D1210}">
      <dsp:nvSpPr>
        <dsp:cNvPr id="0" name=""/>
        <dsp:cNvSpPr/>
      </dsp:nvSpPr>
      <dsp:spPr>
        <a:xfrm>
          <a:off x="4458500" y="1564648"/>
          <a:ext cx="2746109" cy="896243"/>
        </a:xfrm>
        <a:prstGeom prst="roundRect">
          <a:avLst>
            <a:gd name="adj" fmla="val 10000"/>
          </a:avLst>
        </a:prstGeom>
        <a:solidFill>
          <a:schemeClr val="accent2">
            <a:lumMod val="20000"/>
            <a:lumOff val="80000"/>
          </a:schemeClr>
        </a:solidFill>
        <a:ln w="28575" cap="flat" cmpd="thickThin" algn="ctr">
          <a:solidFill>
            <a:schemeClr val="bg2"/>
          </a:solidFill>
          <a:prstDash val="solid"/>
        </a:ln>
        <a:effectLst/>
        <a:scene3d>
          <a:camera prst="perspectiveAbove"/>
          <a:lightRig rig="threePt" dir="t"/>
        </a:scene3d>
        <a:sp3d>
          <a:bevelT w="152400" h="50800" prst="softRound"/>
        </a:sp3d>
      </dsp:spPr>
      <dsp:style>
        <a:lnRef idx="2">
          <a:scrgbClr r="0" g="0" b="0"/>
        </a:lnRef>
        <a:fillRef idx="1">
          <a:scrgbClr r="0" g="0" b="0"/>
        </a:fillRef>
        <a:effectRef idx="0">
          <a:scrgbClr r="0" g="0" b="0"/>
        </a:effectRef>
        <a:fontRef idx="minor">
          <a:schemeClr val="lt1"/>
        </a:fontRef>
      </dsp:style>
      <dsp:txBody>
        <a:bodyPr spcFirstLastPara="0" vert="horz" wrap="square" lIns="91440" tIns="91440" rIns="91440" bIns="91440" numCol="1" spcCol="1270" anchor="ctr" anchorCtr="0">
          <a:noAutofit/>
        </a:bodyPr>
        <a:lstStyle/>
        <a:p>
          <a:pPr lvl="0" algn="ctr" defTabSz="1066800">
            <a:lnSpc>
              <a:spcPct val="90000"/>
            </a:lnSpc>
            <a:spcBef>
              <a:spcPct val="0"/>
            </a:spcBef>
            <a:spcAft>
              <a:spcPct val="35000"/>
            </a:spcAft>
          </a:pPr>
          <a:r>
            <a:rPr lang="es-AR" sz="2400" b="1" kern="1200" dirty="0" smtClean="0">
              <a:solidFill>
                <a:schemeClr val="tx1"/>
              </a:solidFill>
            </a:rPr>
            <a:t>RECURSOS</a:t>
          </a:r>
        </a:p>
        <a:p>
          <a:pPr lvl="0" algn="ctr" defTabSz="1066800">
            <a:lnSpc>
              <a:spcPct val="90000"/>
            </a:lnSpc>
            <a:spcBef>
              <a:spcPct val="0"/>
            </a:spcBef>
            <a:spcAft>
              <a:spcPct val="35000"/>
            </a:spcAft>
          </a:pPr>
          <a:r>
            <a:rPr lang="es-AR" sz="1900" b="1" kern="1200" dirty="0" smtClean="0">
              <a:solidFill>
                <a:schemeClr val="tx1"/>
              </a:solidFill>
            </a:rPr>
            <a:t>(No estructurados)</a:t>
          </a:r>
          <a:endParaRPr lang="es-AR" sz="1900" b="1" kern="1200" dirty="0">
            <a:solidFill>
              <a:schemeClr val="tx1"/>
            </a:solidFill>
          </a:endParaRPr>
        </a:p>
      </dsp:txBody>
      <dsp:txXfrm>
        <a:off x="4484750" y="1590898"/>
        <a:ext cx="2693609" cy="843743"/>
      </dsp:txXfrm>
    </dsp:sp>
    <dsp:sp modelId="{E74943DD-61D0-4E68-9A8A-8B07243F563A}">
      <dsp:nvSpPr>
        <dsp:cNvPr id="0" name=""/>
        <dsp:cNvSpPr/>
      </dsp:nvSpPr>
      <dsp:spPr>
        <a:xfrm>
          <a:off x="4664239" y="2621685"/>
          <a:ext cx="2334630" cy="1734150"/>
        </a:xfrm>
        <a:prstGeom prst="roundRect">
          <a:avLst>
            <a:gd name="adj" fmla="val 10000"/>
          </a:avLst>
        </a:prstGeom>
        <a:solidFill>
          <a:schemeClr val="bg1"/>
        </a:solidFill>
        <a:ln w="48000" cap="flat" cmpd="thickThin" algn="ctr">
          <a:solidFill>
            <a:schemeClr val="lt1">
              <a:hueOff val="0"/>
              <a:satOff val="0"/>
              <a:lumOff val="0"/>
              <a:alphaOff val="0"/>
            </a:schemeClr>
          </a:solidFill>
          <a:prstDash val="solid"/>
        </a:ln>
        <a:effectLst/>
        <a:scene3d>
          <a:camera prst="perspectiveAbove"/>
          <a:lightRig rig="threePt" dir="t"/>
        </a:scene3d>
        <a:sp3d>
          <a:bevelT w="152400" h="50800" prst="softRound"/>
        </a:sp3d>
      </dsp:spPr>
      <dsp:style>
        <a:lnRef idx="2">
          <a:scrgbClr r="0" g="0" b="0"/>
        </a:lnRef>
        <a:fillRef idx="1">
          <a:scrgbClr r="0" g="0" b="0"/>
        </a:fillRef>
        <a:effectRef idx="0">
          <a:scrgbClr r="0" g="0" b="0"/>
        </a:effectRef>
        <a:fontRef idx="minor">
          <a:schemeClr val="lt1"/>
        </a:fontRef>
      </dsp:style>
      <dsp:txBody>
        <a:bodyPr spcFirstLastPara="0" vert="horz" wrap="square" lIns="68580" tIns="68580" rIns="68580" bIns="68580" numCol="1" spcCol="1270" anchor="ctr" anchorCtr="0">
          <a:noAutofit/>
        </a:bodyPr>
        <a:lstStyle/>
        <a:p>
          <a:pPr lvl="0" algn="ctr" defTabSz="800100">
            <a:lnSpc>
              <a:spcPct val="90000"/>
            </a:lnSpc>
            <a:spcBef>
              <a:spcPct val="0"/>
            </a:spcBef>
            <a:spcAft>
              <a:spcPct val="35000"/>
            </a:spcAft>
          </a:pPr>
          <a:r>
            <a:rPr lang="es-AR" sz="1800" b="1" kern="1200" dirty="0" smtClean="0">
              <a:solidFill>
                <a:schemeClr val="tx1"/>
              </a:solidFill>
            </a:rPr>
            <a:t>SOFTWARE Y MANIPULATIVO CONVENCIONAL</a:t>
          </a:r>
          <a:endParaRPr lang="es-AR" sz="1800" b="1" kern="1200" dirty="0">
            <a:solidFill>
              <a:schemeClr val="tx1"/>
            </a:solidFill>
          </a:endParaRPr>
        </a:p>
      </dsp:txBody>
      <dsp:txXfrm>
        <a:off x="4715031" y="2672477"/>
        <a:ext cx="2233046" cy="1632566"/>
      </dsp:txXfrm>
    </dsp:sp>
  </dsp:spTree>
</dsp:drawing>
</file>

<file path=ppt/diagrams/drawing7.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65BD71D9-FFCF-42D5-8C90-6236572F2C03}">
      <dsp:nvSpPr>
        <dsp:cNvPr id="0" name=""/>
        <dsp:cNvSpPr/>
      </dsp:nvSpPr>
      <dsp:spPr>
        <a:xfrm rot="21300000">
          <a:off x="25254" y="2000247"/>
          <a:ext cx="8179091" cy="936629"/>
        </a:xfrm>
        <a:prstGeom prst="mathMinus">
          <a:avLst/>
        </a:prstGeom>
        <a:solidFill>
          <a:schemeClr val="accent2">
            <a:tint val="40000"/>
            <a:hueOff val="0"/>
            <a:satOff val="0"/>
            <a:lumOff val="0"/>
            <a:alphaOff val="0"/>
          </a:schemeClr>
        </a:solidFill>
        <a:ln>
          <a:noFill/>
        </a:ln>
        <a:effectLst>
          <a:outerShdw blurRad="39000" dist="25400" dir="5400000" rotWithShape="0">
            <a:srgbClr val="000000">
              <a:alpha val="38000"/>
            </a:srgbClr>
          </a:outerShdw>
        </a:effectLst>
        <a:scene3d>
          <a:camera prst="orthographicFront"/>
          <a:lightRig rig="flat" dir="t"/>
        </a:scene3d>
        <a:sp3d z="190500" prstMaterial="plastic">
          <a:bevelT w="120900" h="88900"/>
          <a:bevelB w="88900" h="31750" prst="angle"/>
        </a:sp3d>
      </dsp:spPr>
      <dsp:style>
        <a:lnRef idx="0">
          <a:scrgbClr r="0" g="0" b="0"/>
        </a:lnRef>
        <a:fillRef idx="1">
          <a:scrgbClr r="0" g="0" b="0"/>
        </a:fillRef>
        <a:effectRef idx="3">
          <a:scrgbClr r="0" g="0" b="0"/>
        </a:effectRef>
        <a:fontRef idx="minor">
          <a:schemeClr val="lt1"/>
        </a:fontRef>
      </dsp:style>
    </dsp:sp>
    <dsp:sp modelId="{0A1AD1D7-87B2-4F5A-B808-528F25D2D160}">
      <dsp:nvSpPr>
        <dsp:cNvPr id="0" name=""/>
        <dsp:cNvSpPr/>
      </dsp:nvSpPr>
      <dsp:spPr>
        <a:xfrm>
          <a:off x="987552" y="246856"/>
          <a:ext cx="2468880" cy="1974850"/>
        </a:xfrm>
        <a:prstGeom prst="downArrow">
          <a:avLst/>
        </a:prstGeom>
        <a:solidFill>
          <a:schemeClr val="accent4"/>
        </a:solidFill>
        <a:ln>
          <a:noFill/>
        </a:ln>
        <a:effectLst>
          <a:outerShdw blurRad="39000" dist="25400" dir="5400000" rotWithShape="0">
            <a:srgbClr val="000000">
              <a:alpha val="38000"/>
            </a:srgbClr>
          </a:outerShdw>
        </a:effectLst>
        <a:scene3d>
          <a:camera prst="orthographicFront"/>
          <a:lightRig rig="flat" dir="t"/>
        </a:scene3d>
        <a:sp3d prstMaterial="plastic">
          <a:bevelT w="120900" h="88900"/>
          <a:bevelB w="88900" h="31750" prst="angle"/>
        </a:sp3d>
      </dsp:spPr>
      <dsp:style>
        <a:lnRef idx="0">
          <a:scrgbClr r="0" g="0" b="0"/>
        </a:lnRef>
        <a:fillRef idx="3">
          <a:scrgbClr r="0" g="0" b="0"/>
        </a:fillRef>
        <a:effectRef idx="2">
          <a:scrgbClr r="0" g="0" b="0"/>
        </a:effectRef>
        <a:fontRef idx="minor">
          <a:schemeClr val="lt1"/>
        </a:fontRef>
      </dsp:style>
    </dsp:sp>
    <dsp:sp modelId="{63D670F0-F5CC-4A98-BD13-4194CC4A9EA2}">
      <dsp:nvSpPr>
        <dsp:cNvPr id="0" name=""/>
        <dsp:cNvSpPr/>
      </dsp:nvSpPr>
      <dsp:spPr>
        <a:xfrm>
          <a:off x="4361687" y="220982"/>
          <a:ext cx="2633472" cy="1631626"/>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199136" tIns="199136" rIns="199136" bIns="199136" numCol="1" spcCol="1270" anchor="ctr" anchorCtr="0">
          <a:noAutofit/>
        </a:bodyPr>
        <a:lstStyle/>
        <a:p>
          <a:pPr lvl="0" algn="ctr" defTabSz="1244600">
            <a:lnSpc>
              <a:spcPct val="90000"/>
            </a:lnSpc>
            <a:spcBef>
              <a:spcPct val="0"/>
            </a:spcBef>
            <a:spcAft>
              <a:spcPct val="35000"/>
            </a:spcAft>
          </a:pPr>
          <a:r>
            <a:rPr lang="es-CO" sz="2800" kern="1200" dirty="0" smtClean="0"/>
            <a:t>TRANSICIÓN </a:t>
          </a:r>
          <a:r>
            <a:rPr lang="es-CO" sz="2600" kern="1200" dirty="0" smtClean="0"/>
            <a:t>Alcance de Objetivos</a:t>
          </a:r>
          <a:endParaRPr lang="es-CO" sz="2600" kern="1200" dirty="0"/>
        </a:p>
      </dsp:txBody>
      <dsp:txXfrm>
        <a:off x="4361687" y="220982"/>
        <a:ext cx="2633472" cy="1631626"/>
      </dsp:txXfrm>
    </dsp:sp>
    <dsp:sp modelId="{D1BC2C76-78A1-4752-AC28-B5920235E897}">
      <dsp:nvSpPr>
        <dsp:cNvPr id="0" name=""/>
        <dsp:cNvSpPr/>
      </dsp:nvSpPr>
      <dsp:spPr>
        <a:xfrm>
          <a:off x="4773168" y="2715418"/>
          <a:ext cx="2468880" cy="1974850"/>
        </a:xfrm>
        <a:prstGeom prst="upArrow">
          <a:avLst/>
        </a:prstGeom>
        <a:solidFill>
          <a:schemeClr val="accent6">
            <a:lumMod val="75000"/>
          </a:schemeClr>
        </a:solidFill>
        <a:ln>
          <a:noFill/>
        </a:ln>
        <a:effectLst>
          <a:outerShdw blurRad="39000" dist="25400" dir="5400000" rotWithShape="0">
            <a:srgbClr val="000000">
              <a:alpha val="38000"/>
            </a:srgbClr>
          </a:outerShdw>
        </a:effectLst>
        <a:scene3d>
          <a:camera prst="orthographicFront"/>
          <a:lightRig rig="flat" dir="t"/>
        </a:scene3d>
        <a:sp3d prstMaterial="plastic">
          <a:bevelT w="120900" h="88900"/>
          <a:bevelB w="88900" h="31750" prst="angle"/>
        </a:sp3d>
      </dsp:spPr>
      <dsp:style>
        <a:lnRef idx="0">
          <a:scrgbClr r="0" g="0" b="0"/>
        </a:lnRef>
        <a:fillRef idx="3">
          <a:scrgbClr r="0" g="0" b="0"/>
        </a:fillRef>
        <a:effectRef idx="2">
          <a:scrgbClr r="0" g="0" b="0"/>
        </a:effectRef>
        <a:fontRef idx="minor">
          <a:schemeClr val="lt1"/>
        </a:fontRef>
      </dsp:style>
    </dsp:sp>
    <dsp:sp modelId="{ADC4E3EB-0F91-4D77-8660-6B6583CCE4E7}">
      <dsp:nvSpPr>
        <dsp:cNvPr id="0" name=""/>
        <dsp:cNvSpPr/>
      </dsp:nvSpPr>
      <dsp:spPr>
        <a:xfrm>
          <a:off x="1185839" y="2863532"/>
          <a:ext cx="2730673" cy="2073592"/>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199136" tIns="199136" rIns="199136" bIns="199136" numCol="1" spcCol="1270" anchor="ctr" anchorCtr="0">
          <a:noAutofit/>
        </a:bodyPr>
        <a:lstStyle/>
        <a:p>
          <a:pPr lvl="0" algn="ctr" defTabSz="1244600">
            <a:lnSpc>
              <a:spcPct val="90000"/>
            </a:lnSpc>
            <a:spcBef>
              <a:spcPct val="0"/>
            </a:spcBef>
            <a:spcAft>
              <a:spcPct val="35000"/>
            </a:spcAft>
          </a:pPr>
          <a:r>
            <a:rPr lang="es-CO" sz="2800" kern="1200" dirty="0" smtClean="0"/>
            <a:t>TRANSVERSAL</a:t>
          </a:r>
        </a:p>
        <a:p>
          <a:pPr lvl="0" algn="ctr" defTabSz="1244600">
            <a:lnSpc>
              <a:spcPct val="90000"/>
            </a:lnSpc>
            <a:spcBef>
              <a:spcPct val="0"/>
            </a:spcBef>
            <a:spcAft>
              <a:spcPct val="35000"/>
            </a:spcAft>
          </a:pPr>
          <a:r>
            <a:rPr lang="es-CO" sz="2600" kern="1200" dirty="0" smtClean="0"/>
            <a:t>Apropiación de contenidos</a:t>
          </a:r>
          <a:endParaRPr lang="es-CO" sz="2600" kern="1200" dirty="0"/>
        </a:p>
      </dsp:txBody>
      <dsp:txXfrm>
        <a:off x="1185839" y="2863532"/>
        <a:ext cx="2730673" cy="2073592"/>
      </dsp:txXfrm>
    </dsp:sp>
  </dsp:spTree>
</dsp:drawing>
</file>

<file path=ppt/diagrams/drawing8.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45140D31-4B6A-4BC8-86B5-06E97A2C7605}">
      <dsp:nvSpPr>
        <dsp:cNvPr id="0" name=""/>
        <dsp:cNvSpPr/>
      </dsp:nvSpPr>
      <dsp:spPr>
        <a:xfrm>
          <a:off x="6695" y="575158"/>
          <a:ext cx="487187" cy="3362536"/>
        </a:xfrm>
        <a:prstGeom prst="roundRect">
          <a:avLst>
            <a:gd name="adj" fmla="val 10000"/>
          </a:avLst>
        </a:prstGeom>
        <a:solidFill>
          <a:schemeClr val="accent4">
            <a:lumMod val="50000"/>
          </a:schemeClr>
        </a:solidFill>
        <a:ln w="48000" cap="flat" cmpd="thickThin"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wordArtVert" wrap="square" lIns="0" tIns="0" rIns="0" bIns="0" numCol="1" spcCol="1270" anchor="ctr" anchorCtr="0">
          <a:noAutofit/>
        </a:bodyPr>
        <a:lstStyle/>
        <a:p>
          <a:pPr lvl="0" algn="ctr" defTabSz="711200">
            <a:lnSpc>
              <a:spcPct val="90000"/>
            </a:lnSpc>
            <a:spcBef>
              <a:spcPct val="0"/>
            </a:spcBef>
            <a:spcAft>
              <a:spcPct val="35000"/>
            </a:spcAft>
          </a:pPr>
          <a:r>
            <a:rPr lang="es-AR" sz="1600" b="1" kern="900" baseline="0" dirty="0" smtClean="0">
              <a:effectLst>
                <a:outerShdw blurRad="38100" dist="38100" dir="2700000" algn="tl">
                  <a:srgbClr val="000000">
                    <a:alpha val="43137"/>
                  </a:srgbClr>
                </a:outerShdw>
              </a:effectLst>
            </a:rPr>
            <a:t>Bus y carro</a:t>
          </a:r>
          <a:endParaRPr lang="es-AR" sz="1600" b="1" kern="900" baseline="0" dirty="0">
            <a:effectLst>
              <a:outerShdw blurRad="38100" dist="38100" dir="2700000" algn="tl">
                <a:srgbClr val="000000">
                  <a:alpha val="43137"/>
                </a:srgbClr>
              </a:outerShdw>
            </a:effectLst>
          </a:endParaRPr>
        </a:p>
      </dsp:txBody>
      <dsp:txXfrm>
        <a:off x="20964" y="589427"/>
        <a:ext cx="458649" cy="3333998"/>
      </dsp:txXfrm>
    </dsp:sp>
    <dsp:sp modelId="{2DD96363-C6D5-4E31-AF17-019E6162CFEA}">
      <dsp:nvSpPr>
        <dsp:cNvPr id="0" name=""/>
        <dsp:cNvSpPr/>
      </dsp:nvSpPr>
      <dsp:spPr>
        <a:xfrm rot="17736524">
          <a:off x="313980" y="1961391"/>
          <a:ext cx="633707" cy="18614"/>
        </a:xfrm>
        <a:custGeom>
          <a:avLst/>
          <a:gdLst/>
          <a:ahLst/>
          <a:cxnLst/>
          <a:rect l="0" t="0" r="0" b="0"/>
          <a:pathLst>
            <a:path>
              <a:moveTo>
                <a:pt x="0" y="9307"/>
              </a:moveTo>
              <a:lnTo>
                <a:pt x="633707" y="9307"/>
              </a:lnTo>
            </a:path>
          </a:pathLst>
        </a:custGeom>
        <a:noFill/>
        <a:ln w="48000" cap="flat" cmpd="thickThin" algn="ctr">
          <a:solidFill>
            <a:schemeClr val="accent1">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lvl="0" algn="ctr" defTabSz="266700">
            <a:lnSpc>
              <a:spcPct val="90000"/>
            </a:lnSpc>
            <a:spcBef>
              <a:spcPct val="0"/>
            </a:spcBef>
            <a:spcAft>
              <a:spcPct val="35000"/>
            </a:spcAft>
          </a:pPr>
          <a:endParaRPr lang="es-AR" sz="600" b="1" kern="1200"/>
        </a:p>
      </dsp:txBody>
      <dsp:txXfrm>
        <a:off x="614991" y="1954855"/>
        <a:ext cx="31685" cy="31685"/>
      </dsp:txXfrm>
    </dsp:sp>
    <dsp:sp modelId="{7007B7FC-45CB-474D-A721-EBDE66D9E537}">
      <dsp:nvSpPr>
        <dsp:cNvPr id="0" name=""/>
        <dsp:cNvSpPr/>
      </dsp:nvSpPr>
      <dsp:spPr>
        <a:xfrm>
          <a:off x="767785" y="1373319"/>
          <a:ext cx="1595635" cy="623302"/>
        </a:xfrm>
        <a:prstGeom prst="roundRect">
          <a:avLst>
            <a:gd name="adj" fmla="val 10000"/>
          </a:avLst>
        </a:prstGeom>
        <a:solidFill>
          <a:schemeClr val="accent4">
            <a:lumMod val="40000"/>
            <a:lumOff val="60000"/>
          </a:schemeClr>
        </a:solidFill>
        <a:ln w="48000" cap="flat" cmpd="thickThin"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1430" tIns="11430" rIns="11430" bIns="11430" numCol="1" spcCol="1270" anchor="ctr" anchorCtr="0">
          <a:noAutofit/>
        </a:bodyPr>
        <a:lstStyle/>
        <a:p>
          <a:pPr lvl="0" algn="ctr" defTabSz="800100">
            <a:lnSpc>
              <a:spcPct val="90000"/>
            </a:lnSpc>
            <a:spcBef>
              <a:spcPct val="0"/>
            </a:spcBef>
            <a:spcAft>
              <a:spcPct val="35000"/>
            </a:spcAft>
          </a:pPr>
          <a:r>
            <a:rPr lang="es-AR" sz="1800" b="1" kern="1200" dirty="0" smtClean="0">
              <a:solidFill>
                <a:schemeClr val="tx1"/>
              </a:solidFill>
            </a:rPr>
            <a:t>Componentes</a:t>
          </a:r>
          <a:endParaRPr lang="es-AR" sz="1800" b="1" kern="1200" dirty="0">
            <a:solidFill>
              <a:schemeClr val="tx1"/>
            </a:solidFill>
          </a:endParaRPr>
        </a:p>
      </dsp:txBody>
      <dsp:txXfrm>
        <a:off x="786041" y="1391575"/>
        <a:ext cx="1559123" cy="586790"/>
      </dsp:txXfrm>
    </dsp:sp>
    <dsp:sp modelId="{D3587D92-1ABE-414C-AC9C-59BCC3C284F9}">
      <dsp:nvSpPr>
        <dsp:cNvPr id="0" name=""/>
        <dsp:cNvSpPr/>
      </dsp:nvSpPr>
      <dsp:spPr>
        <a:xfrm rot="17916708">
          <a:off x="1992193" y="1050298"/>
          <a:ext cx="1424707" cy="18614"/>
        </a:xfrm>
        <a:custGeom>
          <a:avLst/>
          <a:gdLst/>
          <a:ahLst/>
          <a:cxnLst/>
          <a:rect l="0" t="0" r="0" b="0"/>
          <a:pathLst>
            <a:path>
              <a:moveTo>
                <a:pt x="0" y="9307"/>
              </a:moveTo>
              <a:lnTo>
                <a:pt x="1424707" y="9307"/>
              </a:lnTo>
            </a:path>
          </a:pathLst>
        </a:custGeom>
        <a:noFill/>
        <a:ln w="48000" cap="flat" cmpd="thickThin" algn="ctr">
          <a:solidFill>
            <a:schemeClr val="accent1">
              <a:shade val="8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lvl="0" algn="ctr" defTabSz="266700">
            <a:lnSpc>
              <a:spcPct val="90000"/>
            </a:lnSpc>
            <a:spcBef>
              <a:spcPct val="0"/>
            </a:spcBef>
            <a:spcAft>
              <a:spcPct val="35000"/>
            </a:spcAft>
          </a:pPr>
          <a:endParaRPr lang="es-AR" sz="600" b="1" kern="1200"/>
        </a:p>
      </dsp:txBody>
      <dsp:txXfrm>
        <a:off x="2668929" y="1023988"/>
        <a:ext cx="71235" cy="71235"/>
      </dsp:txXfrm>
    </dsp:sp>
    <dsp:sp modelId="{C8632F8A-57BA-40BC-9DEE-D5915E07EC90}">
      <dsp:nvSpPr>
        <dsp:cNvPr id="0" name=""/>
        <dsp:cNvSpPr/>
      </dsp:nvSpPr>
      <dsp:spPr>
        <a:xfrm>
          <a:off x="3045674" y="166161"/>
          <a:ext cx="1253950" cy="536160"/>
        </a:xfrm>
        <a:prstGeom prst="roundRect">
          <a:avLst>
            <a:gd name="adj" fmla="val 10000"/>
          </a:avLst>
        </a:prstGeom>
        <a:solidFill>
          <a:schemeClr val="bg1"/>
        </a:solidFill>
        <a:ln w="48000" cap="flat" cmpd="thickThin"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8890" tIns="8890" rIns="8890" bIns="8890" numCol="1" spcCol="1270" anchor="ctr" anchorCtr="0">
          <a:noAutofit/>
        </a:bodyPr>
        <a:lstStyle/>
        <a:p>
          <a:pPr lvl="0" algn="ctr" defTabSz="622300">
            <a:lnSpc>
              <a:spcPct val="90000"/>
            </a:lnSpc>
            <a:spcBef>
              <a:spcPct val="0"/>
            </a:spcBef>
            <a:spcAft>
              <a:spcPct val="35000"/>
            </a:spcAft>
          </a:pPr>
          <a:r>
            <a:rPr lang="es-AR" sz="1400" b="1" kern="1200" dirty="0" smtClean="0">
              <a:solidFill>
                <a:schemeClr val="tx1"/>
              </a:solidFill>
              <a:effectLst>
                <a:outerShdw blurRad="38100" dist="38100" dir="2700000" algn="tl">
                  <a:srgbClr val="000000">
                    <a:alpha val="43137"/>
                  </a:srgbClr>
                </a:outerShdw>
              </a:effectLst>
            </a:rPr>
            <a:t>Meta</a:t>
          </a:r>
          <a:endParaRPr lang="es-AR" sz="1400" b="1" kern="1200" dirty="0">
            <a:solidFill>
              <a:schemeClr val="tx1"/>
            </a:solidFill>
            <a:effectLst>
              <a:outerShdw blurRad="38100" dist="38100" dir="2700000" algn="tl">
                <a:srgbClr val="000000">
                  <a:alpha val="43137"/>
                </a:srgbClr>
              </a:outerShdw>
            </a:effectLst>
          </a:endParaRPr>
        </a:p>
      </dsp:txBody>
      <dsp:txXfrm>
        <a:off x="3061378" y="181865"/>
        <a:ext cx="1222542" cy="504752"/>
      </dsp:txXfrm>
    </dsp:sp>
    <dsp:sp modelId="{7A4D8FF6-0944-431A-8FE2-FC1AD8AEDFF0}">
      <dsp:nvSpPr>
        <dsp:cNvPr id="0" name=""/>
        <dsp:cNvSpPr/>
      </dsp:nvSpPr>
      <dsp:spPr>
        <a:xfrm>
          <a:off x="4299625" y="424934"/>
          <a:ext cx="349054" cy="18614"/>
        </a:xfrm>
        <a:custGeom>
          <a:avLst/>
          <a:gdLst/>
          <a:ahLst/>
          <a:cxnLst/>
          <a:rect l="0" t="0" r="0" b="0"/>
          <a:pathLst>
            <a:path>
              <a:moveTo>
                <a:pt x="0" y="9307"/>
              </a:moveTo>
              <a:lnTo>
                <a:pt x="349054" y="9307"/>
              </a:lnTo>
            </a:path>
          </a:pathLst>
        </a:custGeom>
        <a:noFill/>
        <a:ln w="48000" cap="flat" cmpd="thickThin" algn="ctr">
          <a:solidFill>
            <a:schemeClr val="accent1">
              <a:shade val="8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lvl="0" algn="ctr" defTabSz="266700">
            <a:lnSpc>
              <a:spcPct val="90000"/>
            </a:lnSpc>
            <a:spcBef>
              <a:spcPct val="0"/>
            </a:spcBef>
            <a:spcAft>
              <a:spcPct val="35000"/>
            </a:spcAft>
          </a:pPr>
          <a:endParaRPr lang="es-AR" sz="600" kern="1200"/>
        </a:p>
      </dsp:txBody>
      <dsp:txXfrm>
        <a:off x="4465426" y="425515"/>
        <a:ext cx="17452" cy="17452"/>
      </dsp:txXfrm>
    </dsp:sp>
    <dsp:sp modelId="{D681AF97-4C83-4A61-B933-1AACC5F0B9FD}">
      <dsp:nvSpPr>
        <dsp:cNvPr id="0" name=""/>
        <dsp:cNvSpPr/>
      </dsp:nvSpPr>
      <dsp:spPr>
        <a:xfrm>
          <a:off x="4648679" y="166161"/>
          <a:ext cx="3852442" cy="536160"/>
        </a:xfrm>
        <a:prstGeom prst="roundRect">
          <a:avLst>
            <a:gd name="adj" fmla="val 10000"/>
          </a:avLst>
        </a:prstGeom>
        <a:solidFill>
          <a:schemeClr val="bg1"/>
        </a:solidFill>
        <a:ln w="48000" cap="flat" cmpd="thickThin" algn="ctr">
          <a:solidFill>
            <a:schemeClr val="bg2">
              <a:lumMod val="60000"/>
              <a:lumOff val="4000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8890" tIns="8890" rIns="8890" bIns="8890" numCol="1" spcCol="1270" anchor="ctr" anchorCtr="0">
          <a:noAutofit/>
        </a:bodyPr>
        <a:lstStyle/>
        <a:p>
          <a:pPr lvl="0" algn="ctr" defTabSz="622300">
            <a:lnSpc>
              <a:spcPct val="90000"/>
            </a:lnSpc>
            <a:spcBef>
              <a:spcPct val="0"/>
            </a:spcBef>
            <a:spcAft>
              <a:spcPct val="35000"/>
            </a:spcAft>
          </a:pPr>
          <a:r>
            <a:rPr lang="es-ES_tradnl" sz="1400" b="1" kern="1200" dirty="0" smtClean="0">
              <a:solidFill>
                <a:schemeClr val="tx1"/>
              </a:solidFill>
            </a:rPr>
            <a:t>Modelar una situación de velocidad con SEL.</a:t>
          </a:r>
          <a:endParaRPr lang="es-AR" sz="1400" b="1" kern="1200" dirty="0">
            <a:solidFill>
              <a:schemeClr val="tx1"/>
            </a:solidFill>
          </a:endParaRPr>
        </a:p>
      </dsp:txBody>
      <dsp:txXfrm>
        <a:off x="4664383" y="181865"/>
        <a:ext cx="3821034" cy="504752"/>
      </dsp:txXfrm>
    </dsp:sp>
    <dsp:sp modelId="{76FBCE81-3DCA-4AF3-897C-5E4760A751B5}">
      <dsp:nvSpPr>
        <dsp:cNvPr id="0" name=""/>
        <dsp:cNvSpPr/>
      </dsp:nvSpPr>
      <dsp:spPr>
        <a:xfrm rot="19025582">
          <a:off x="2238820" y="1358591"/>
          <a:ext cx="931454" cy="18614"/>
        </a:xfrm>
        <a:custGeom>
          <a:avLst/>
          <a:gdLst/>
          <a:ahLst/>
          <a:cxnLst/>
          <a:rect l="0" t="0" r="0" b="0"/>
          <a:pathLst>
            <a:path>
              <a:moveTo>
                <a:pt x="0" y="9307"/>
              </a:moveTo>
              <a:lnTo>
                <a:pt x="931454" y="9307"/>
              </a:lnTo>
            </a:path>
          </a:pathLst>
        </a:custGeom>
        <a:noFill/>
        <a:ln w="48000" cap="flat" cmpd="thickThin" algn="ctr">
          <a:solidFill>
            <a:schemeClr val="accent1">
              <a:shade val="8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lvl="0" algn="ctr" defTabSz="266700">
            <a:lnSpc>
              <a:spcPct val="90000"/>
            </a:lnSpc>
            <a:spcBef>
              <a:spcPct val="0"/>
            </a:spcBef>
            <a:spcAft>
              <a:spcPct val="35000"/>
            </a:spcAft>
          </a:pPr>
          <a:endParaRPr lang="es-AR" sz="600" b="1" kern="1200"/>
        </a:p>
      </dsp:txBody>
      <dsp:txXfrm>
        <a:off x="2681261" y="1344612"/>
        <a:ext cx="46572" cy="46572"/>
      </dsp:txXfrm>
    </dsp:sp>
    <dsp:sp modelId="{2E711859-43D4-4F3A-AFE3-B6AF00461498}">
      <dsp:nvSpPr>
        <dsp:cNvPr id="0" name=""/>
        <dsp:cNvSpPr/>
      </dsp:nvSpPr>
      <dsp:spPr>
        <a:xfrm>
          <a:off x="3045674" y="782746"/>
          <a:ext cx="1253950" cy="536160"/>
        </a:xfrm>
        <a:prstGeom prst="roundRect">
          <a:avLst>
            <a:gd name="adj" fmla="val 10000"/>
          </a:avLst>
        </a:prstGeom>
        <a:solidFill>
          <a:schemeClr val="bg1"/>
        </a:solidFill>
        <a:ln w="48000" cap="flat" cmpd="thickThin"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8890" tIns="8890" rIns="8890" bIns="8890" numCol="1" spcCol="1270" anchor="ctr" anchorCtr="0">
          <a:noAutofit/>
        </a:bodyPr>
        <a:lstStyle/>
        <a:p>
          <a:pPr lvl="0" algn="ctr" defTabSz="622300">
            <a:lnSpc>
              <a:spcPct val="90000"/>
            </a:lnSpc>
            <a:spcBef>
              <a:spcPct val="0"/>
            </a:spcBef>
            <a:spcAft>
              <a:spcPct val="35000"/>
            </a:spcAft>
          </a:pPr>
          <a:r>
            <a:rPr lang="es-AR" sz="1400" b="1" kern="1200" dirty="0" smtClean="0">
              <a:solidFill>
                <a:schemeClr val="tx1"/>
              </a:solidFill>
              <a:effectLst>
                <a:outerShdw blurRad="38100" dist="38100" dir="2700000" algn="tl">
                  <a:srgbClr val="000000">
                    <a:alpha val="43137"/>
                  </a:srgbClr>
                </a:outerShdw>
              </a:effectLst>
            </a:rPr>
            <a:t>Recursos/ Operaciones</a:t>
          </a:r>
          <a:endParaRPr lang="es-AR" sz="1400" b="1" kern="1200" dirty="0">
            <a:solidFill>
              <a:schemeClr val="tx1"/>
            </a:solidFill>
            <a:effectLst>
              <a:outerShdw blurRad="38100" dist="38100" dir="2700000" algn="tl">
                <a:srgbClr val="000000">
                  <a:alpha val="43137"/>
                </a:srgbClr>
              </a:outerShdw>
            </a:effectLst>
          </a:endParaRPr>
        </a:p>
      </dsp:txBody>
      <dsp:txXfrm>
        <a:off x="3061378" y="798450"/>
        <a:ext cx="1222542" cy="504752"/>
      </dsp:txXfrm>
    </dsp:sp>
    <dsp:sp modelId="{4E16DC0A-B45D-462E-A8CF-87431785CD8C}">
      <dsp:nvSpPr>
        <dsp:cNvPr id="0" name=""/>
        <dsp:cNvSpPr/>
      </dsp:nvSpPr>
      <dsp:spPr>
        <a:xfrm>
          <a:off x="4299625" y="1041519"/>
          <a:ext cx="362694" cy="18614"/>
        </a:xfrm>
        <a:custGeom>
          <a:avLst/>
          <a:gdLst/>
          <a:ahLst/>
          <a:cxnLst/>
          <a:rect l="0" t="0" r="0" b="0"/>
          <a:pathLst>
            <a:path>
              <a:moveTo>
                <a:pt x="0" y="9307"/>
              </a:moveTo>
              <a:lnTo>
                <a:pt x="362694" y="9307"/>
              </a:lnTo>
            </a:path>
          </a:pathLst>
        </a:custGeom>
        <a:noFill/>
        <a:ln w="48000" cap="flat" cmpd="thickThin" algn="ctr">
          <a:solidFill>
            <a:schemeClr val="accent1">
              <a:shade val="8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lvl="0" algn="ctr" defTabSz="266700">
            <a:lnSpc>
              <a:spcPct val="90000"/>
            </a:lnSpc>
            <a:spcBef>
              <a:spcPct val="0"/>
            </a:spcBef>
            <a:spcAft>
              <a:spcPct val="35000"/>
            </a:spcAft>
          </a:pPr>
          <a:endParaRPr lang="es-AR" sz="600" kern="1200"/>
        </a:p>
      </dsp:txBody>
      <dsp:txXfrm>
        <a:off x="4471905" y="1041759"/>
        <a:ext cx="18134" cy="18134"/>
      </dsp:txXfrm>
    </dsp:sp>
    <dsp:sp modelId="{ADBA6C17-04FC-4D80-A55F-EC61ACC14A13}">
      <dsp:nvSpPr>
        <dsp:cNvPr id="0" name=""/>
        <dsp:cNvSpPr/>
      </dsp:nvSpPr>
      <dsp:spPr>
        <a:xfrm>
          <a:off x="4662319" y="782746"/>
          <a:ext cx="3838802" cy="536160"/>
        </a:xfrm>
        <a:prstGeom prst="roundRect">
          <a:avLst>
            <a:gd name="adj" fmla="val 10000"/>
          </a:avLst>
        </a:prstGeom>
        <a:solidFill>
          <a:schemeClr val="bg1"/>
        </a:solidFill>
        <a:ln w="48000" cap="flat" cmpd="thickThin" algn="ctr">
          <a:solidFill>
            <a:schemeClr val="bg2">
              <a:lumMod val="60000"/>
              <a:lumOff val="4000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8890" tIns="8890" rIns="8890" bIns="8890" numCol="1" spcCol="1270" anchor="ctr" anchorCtr="0">
          <a:noAutofit/>
        </a:bodyPr>
        <a:lstStyle/>
        <a:p>
          <a:pPr lvl="0" algn="ctr" defTabSz="622300">
            <a:lnSpc>
              <a:spcPct val="90000"/>
            </a:lnSpc>
            <a:spcBef>
              <a:spcPct val="0"/>
            </a:spcBef>
            <a:spcAft>
              <a:spcPts val="0"/>
            </a:spcAft>
          </a:pPr>
          <a:r>
            <a:rPr lang="es-ES_tradnl" sz="1400" b="1" kern="1200" dirty="0" smtClean="0">
              <a:solidFill>
                <a:schemeClr val="tx1"/>
              </a:solidFill>
            </a:rPr>
            <a:t>Acetatos con plano; cuadrícula; papel y lápiz.</a:t>
          </a:r>
        </a:p>
        <a:p>
          <a:pPr lvl="0" algn="ctr" defTabSz="622300">
            <a:lnSpc>
              <a:spcPct val="90000"/>
            </a:lnSpc>
            <a:spcBef>
              <a:spcPct val="0"/>
            </a:spcBef>
            <a:spcAft>
              <a:spcPct val="35000"/>
            </a:spcAft>
          </a:pPr>
          <a:r>
            <a:rPr lang="es-ES_tradnl" sz="1400" b="1" kern="1200" dirty="0" smtClean="0">
              <a:solidFill>
                <a:schemeClr val="tx1"/>
              </a:solidFill>
            </a:rPr>
            <a:t>Manipular representaciones, hallar punto de corte.</a:t>
          </a:r>
          <a:endParaRPr lang="es-AR" sz="1400" b="1" kern="1200" dirty="0">
            <a:solidFill>
              <a:schemeClr val="tx1"/>
            </a:solidFill>
          </a:endParaRPr>
        </a:p>
      </dsp:txBody>
      <dsp:txXfrm>
        <a:off x="4678023" y="798450"/>
        <a:ext cx="3807394" cy="504752"/>
      </dsp:txXfrm>
    </dsp:sp>
    <dsp:sp modelId="{8CD9AE68-80A3-4F8B-96BB-5D742E6AC9DE}">
      <dsp:nvSpPr>
        <dsp:cNvPr id="0" name=""/>
        <dsp:cNvSpPr/>
      </dsp:nvSpPr>
      <dsp:spPr>
        <a:xfrm rot="21511542">
          <a:off x="2363307" y="1666883"/>
          <a:ext cx="682479" cy="18614"/>
        </a:xfrm>
        <a:custGeom>
          <a:avLst/>
          <a:gdLst/>
          <a:ahLst/>
          <a:cxnLst/>
          <a:rect l="0" t="0" r="0" b="0"/>
          <a:pathLst>
            <a:path>
              <a:moveTo>
                <a:pt x="0" y="9307"/>
              </a:moveTo>
              <a:lnTo>
                <a:pt x="682479" y="9307"/>
              </a:lnTo>
            </a:path>
          </a:pathLst>
        </a:custGeom>
        <a:noFill/>
        <a:ln w="48000" cap="flat" cmpd="thickThin" algn="ctr">
          <a:solidFill>
            <a:schemeClr val="accent1">
              <a:shade val="8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lvl="0" algn="ctr" defTabSz="266700">
            <a:lnSpc>
              <a:spcPct val="90000"/>
            </a:lnSpc>
            <a:spcBef>
              <a:spcPct val="0"/>
            </a:spcBef>
            <a:spcAft>
              <a:spcPct val="35000"/>
            </a:spcAft>
          </a:pPr>
          <a:endParaRPr lang="es-AR" sz="600" b="1" kern="1200"/>
        </a:p>
      </dsp:txBody>
      <dsp:txXfrm>
        <a:off x="2687485" y="1659128"/>
        <a:ext cx="34123" cy="34123"/>
      </dsp:txXfrm>
    </dsp:sp>
    <dsp:sp modelId="{BF4EA34E-21EC-4604-A7EF-429B1DFB3D0D}">
      <dsp:nvSpPr>
        <dsp:cNvPr id="0" name=""/>
        <dsp:cNvSpPr/>
      </dsp:nvSpPr>
      <dsp:spPr>
        <a:xfrm>
          <a:off x="3045674" y="1399330"/>
          <a:ext cx="1253950" cy="536160"/>
        </a:xfrm>
        <a:prstGeom prst="roundRect">
          <a:avLst>
            <a:gd name="adj" fmla="val 10000"/>
          </a:avLst>
        </a:prstGeom>
        <a:solidFill>
          <a:schemeClr val="bg1"/>
        </a:solidFill>
        <a:ln w="48000" cap="flat" cmpd="thickThin"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8890" tIns="8890" rIns="8890" bIns="8890" numCol="1" spcCol="1270" anchor="ctr" anchorCtr="0">
          <a:noAutofit/>
        </a:bodyPr>
        <a:lstStyle/>
        <a:p>
          <a:pPr lvl="0" algn="ctr" defTabSz="622300">
            <a:lnSpc>
              <a:spcPct val="90000"/>
            </a:lnSpc>
            <a:spcBef>
              <a:spcPct val="0"/>
            </a:spcBef>
            <a:spcAft>
              <a:spcPct val="35000"/>
            </a:spcAft>
          </a:pPr>
          <a:r>
            <a:rPr lang="es-AR" sz="1400" b="1" kern="1200" dirty="0" smtClean="0">
              <a:solidFill>
                <a:schemeClr val="tx1"/>
              </a:solidFill>
              <a:effectLst>
                <a:outerShdw blurRad="38100" dist="38100" dir="2700000" algn="tl">
                  <a:srgbClr val="000000">
                    <a:alpha val="43137"/>
                  </a:srgbClr>
                </a:outerShdw>
              </a:effectLst>
            </a:rPr>
            <a:t>Contenido</a:t>
          </a:r>
          <a:endParaRPr lang="es-AR" sz="1400" b="1" kern="1200" dirty="0">
            <a:solidFill>
              <a:schemeClr val="tx1"/>
            </a:solidFill>
            <a:effectLst>
              <a:outerShdw blurRad="38100" dist="38100" dir="2700000" algn="tl">
                <a:srgbClr val="000000">
                  <a:alpha val="43137"/>
                </a:srgbClr>
              </a:outerShdw>
            </a:effectLst>
          </a:endParaRPr>
        </a:p>
      </dsp:txBody>
      <dsp:txXfrm>
        <a:off x="3061378" y="1415034"/>
        <a:ext cx="1222542" cy="504752"/>
      </dsp:txXfrm>
    </dsp:sp>
    <dsp:sp modelId="{E417A5A0-3FC3-4BE2-8219-78E8A1787106}">
      <dsp:nvSpPr>
        <dsp:cNvPr id="0" name=""/>
        <dsp:cNvSpPr/>
      </dsp:nvSpPr>
      <dsp:spPr>
        <a:xfrm>
          <a:off x="4299625" y="1658103"/>
          <a:ext cx="339511" cy="18614"/>
        </a:xfrm>
        <a:custGeom>
          <a:avLst/>
          <a:gdLst/>
          <a:ahLst/>
          <a:cxnLst/>
          <a:rect l="0" t="0" r="0" b="0"/>
          <a:pathLst>
            <a:path>
              <a:moveTo>
                <a:pt x="0" y="9307"/>
              </a:moveTo>
              <a:lnTo>
                <a:pt x="339511" y="9307"/>
              </a:lnTo>
            </a:path>
          </a:pathLst>
        </a:custGeom>
        <a:noFill/>
        <a:ln w="48000" cap="flat" cmpd="thickThin" algn="ctr">
          <a:solidFill>
            <a:schemeClr val="accent1">
              <a:shade val="8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lvl="0" algn="ctr" defTabSz="266700">
            <a:lnSpc>
              <a:spcPct val="90000"/>
            </a:lnSpc>
            <a:spcBef>
              <a:spcPct val="0"/>
            </a:spcBef>
            <a:spcAft>
              <a:spcPct val="35000"/>
            </a:spcAft>
          </a:pPr>
          <a:endParaRPr lang="es-AR" sz="600" b="1" kern="1200"/>
        </a:p>
      </dsp:txBody>
      <dsp:txXfrm>
        <a:off x="4460892" y="1658923"/>
        <a:ext cx="16975" cy="16975"/>
      </dsp:txXfrm>
    </dsp:sp>
    <dsp:sp modelId="{4B2EC450-147B-4BD0-B9C8-CE23CE81E089}">
      <dsp:nvSpPr>
        <dsp:cNvPr id="0" name=""/>
        <dsp:cNvSpPr/>
      </dsp:nvSpPr>
      <dsp:spPr>
        <a:xfrm>
          <a:off x="4639136" y="1399330"/>
          <a:ext cx="3861985" cy="536160"/>
        </a:xfrm>
        <a:prstGeom prst="roundRect">
          <a:avLst>
            <a:gd name="adj" fmla="val 10000"/>
          </a:avLst>
        </a:prstGeom>
        <a:solidFill>
          <a:schemeClr val="bg1"/>
        </a:solidFill>
        <a:ln w="48000" cap="flat" cmpd="thickThin" algn="ctr">
          <a:solidFill>
            <a:schemeClr val="bg2">
              <a:lumMod val="60000"/>
              <a:lumOff val="4000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8890" tIns="8890" rIns="8890" bIns="8890" numCol="1" spcCol="1270" anchor="ctr" anchorCtr="0">
          <a:noAutofit/>
        </a:bodyPr>
        <a:lstStyle/>
        <a:p>
          <a:pPr lvl="0" algn="ctr" defTabSz="622300">
            <a:lnSpc>
              <a:spcPct val="90000"/>
            </a:lnSpc>
            <a:spcBef>
              <a:spcPct val="0"/>
            </a:spcBef>
            <a:spcAft>
              <a:spcPct val="35000"/>
            </a:spcAft>
          </a:pPr>
          <a:r>
            <a:rPr lang="es-AR" sz="1400" b="1" kern="1200" dirty="0" smtClean="0">
              <a:solidFill>
                <a:schemeClr val="tx1"/>
              </a:solidFill>
            </a:rPr>
            <a:t>Rectas en el plano, método gráfico para resolver SEL, velocidad, función afín.</a:t>
          </a:r>
          <a:endParaRPr lang="es-AR" sz="1400" b="1" kern="1200" dirty="0">
            <a:solidFill>
              <a:schemeClr val="tx1"/>
            </a:solidFill>
          </a:endParaRPr>
        </a:p>
      </dsp:txBody>
      <dsp:txXfrm>
        <a:off x="4654840" y="1415034"/>
        <a:ext cx="3830577" cy="504752"/>
      </dsp:txXfrm>
    </dsp:sp>
    <dsp:sp modelId="{F1B92E12-5CBD-4993-AB07-FB2A42532711}">
      <dsp:nvSpPr>
        <dsp:cNvPr id="0" name=""/>
        <dsp:cNvSpPr/>
      </dsp:nvSpPr>
      <dsp:spPr>
        <a:xfrm rot="2477007">
          <a:off x="2250592" y="1975175"/>
          <a:ext cx="907910" cy="18614"/>
        </a:xfrm>
        <a:custGeom>
          <a:avLst/>
          <a:gdLst/>
          <a:ahLst/>
          <a:cxnLst/>
          <a:rect l="0" t="0" r="0" b="0"/>
          <a:pathLst>
            <a:path>
              <a:moveTo>
                <a:pt x="0" y="9307"/>
              </a:moveTo>
              <a:lnTo>
                <a:pt x="907910" y="9307"/>
              </a:lnTo>
            </a:path>
          </a:pathLst>
        </a:custGeom>
        <a:noFill/>
        <a:ln w="48000" cap="flat" cmpd="thickThin" algn="ctr">
          <a:solidFill>
            <a:schemeClr val="accent1">
              <a:shade val="8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lvl="0" algn="ctr" defTabSz="266700">
            <a:lnSpc>
              <a:spcPct val="90000"/>
            </a:lnSpc>
            <a:spcBef>
              <a:spcPct val="0"/>
            </a:spcBef>
            <a:spcAft>
              <a:spcPct val="35000"/>
            </a:spcAft>
          </a:pPr>
          <a:endParaRPr lang="es-AR" sz="600" b="1" kern="1200"/>
        </a:p>
      </dsp:txBody>
      <dsp:txXfrm>
        <a:off x="2681849" y="1961785"/>
        <a:ext cx="45395" cy="45395"/>
      </dsp:txXfrm>
    </dsp:sp>
    <dsp:sp modelId="{A37C302F-BE32-4BEB-BC9E-F042D3F3D59F}">
      <dsp:nvSpPr>
        <dsp:cNvPr id="0" name=""/>
        <dsp:cNvSpPr/>
      </dsp:nvSpPr>
      <dsp:spPr>
        <a:xfrm>
          <a:off x="3045674" y="2015915"/>
          <a:ext cx="1253950" cy="536160"/>
        </a:xfrm>
        <a:prstGeom prst="roundRect">
          <a:avLst>
            <a:gd name="adj" fmla="val 10000"/>
          </a:avLst>
        </a:prstGeom>
        <a:solidFill>
          <a:schemeClr val="bg1"/>
        </a:solidFill>
        <a:ln w="48000" cap="flat" cmpd="thickThin"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8890" tIns="8890" rIns="8890" bIns="8890" numCol="1" spcCol="1270" anchor="ctr" anchorCtr="0">
          <a:noAutofit/>
        </a:bodyPr>
        <a:lstStyle/>
        <a:p>
          <a:pPr lvl="0" algn="ctr" defTabSz="622300">
            <a:lnSpc>
              <a:spcPct val="90000"/>
            </a:lnSpc>
            <a:spcBef>
              <a:spcPct val="0"/>
            </a:spcBef>
            <a:spcAft>
              <a:spcPct val="35000"/>
            </a:spcAft>
          </a:pPr>
          <a:r>
            <a:rPr lang="es-AR" sz="1400" b="1" kern="1200" dirty="0" smtClean="0">
              <a:solidFill>
                <a:schemeClr val="tx1"/>
              </a:solidFill>
              <a:effectLst>
                <a:outerShdw blurRad="38100" dist="38100" dir="2700000" algn="tl">
                  <a:srgbClr val="000000">
                    <a:alpha val="43137"/>
                  </a:srgbClr>
                </a:outerShdw>
              </a:effectLst>
            </a:rPr>
            <a:t>Situación Aprendizaje</a:t>
          </a:r>
          <a:endParaRPr lang="es-AR" sz="1400" b="1" kern="1200" dirty="0">
            <a:solidFill>
              <a:schemeClr val="tx1"/>
            </a:solidFill>
            <a:effectLst>
              <a:outerShdw blurRad="38100" dist="38100" dir="2700000" algn="tl">
                <a:srgbClr val="000000">
                  <a:alpha val="43137"/>
                </a:srgbClr>
              </a:outerShdw>
            </a:effectLst>
          </a:endParaRPr>
        </a:p>
      </dsp:txBody>
      <dsp:txXfrm>
        <a:off x="3061378" y="2031619"/>
        <a:ext cx="1222542" cy="504752"/>
      </dsp:txXfrm>
    </dsp:sp>
    <dsp:sp modelId="{4548CA83-461B-4533-A08D-8FA3D1E8A3F8}">
      <dsp:nvSpPr>
        <dsp:cNvPr id="0" name=""/>
        <dsp:cNvSpPr/>
      </dsp:nvSpPr>
      <dsp:spPr>
        <a:xfrm>
          <a:off x="4299625" y="2274688"/>
          <a:ext cx="339511" cy="18614"/>
        </a:xfrm>
        <a:custGeom>
          <a:avLst/>
          <a:gdLst/>
          <a:ahLst/>
          <a:cxnLst/>
          <a:rect l="0" t="0" r="0" b="0"/>
          <a:pathLst>
            <a:path>
              <a:moveTo>
                <a:pt x="0" y="9307"/>
              </a:moveTo>
              <a:lnTo>
                <a:pt x="339511" y="9307"/>
              </a:lnTo>
            </a:path>
          </a:pathLst>
        </a:custGeom>
        <a:noFill/>
        <a:ln w="48000" cap="flat" cmpd="thickThin" algn="ctr">
          <a:solidFill>
            <a:schemeClr val="accent1">
              <a:shade val="8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lvl="0" algn="ctr" defTabSz="266700">
            <a:lnSpc>
              <a:spcPct val="90000"/>
            </a:lnSpc>
            <a:spcBef>
              <a:spcPct val="0"/>
            </a:spcBef>
            <a:spcAft>
              <a:spcPct val="35000"/>
            </a:spcAft>
          </a:pPr>
          <a:endParaRPr lang="es-AR" sz="600" b="1" kern="1200"/>
        </a:p>
      </dsp:txBody>
      <dsp:txXfrm>
        <a:off x="4460892" y="2275507"/>
        <a:ext cx="16975" cy="16975"/>
      </dsp:txXfrm>
    </dsp:sp>
    <dsp:sp modelId="{22E54C7B-40B0-44CE-B228-73EF47675A68}">
      <dsp:nvSpPr>
        <dsp:cNvPr id="0" name=""/>
        <dsp:cNvSpPr/>
      </dsp:nvSpPr>
      <dsp:spPr>
        <a:xfrm>
          <a:off x="4639136" y="2015915"/>
          <a:ext cx="3861985" cy="536160"/>
        </a:xfrm>
        <a:prstGeom prst="roundRect">
          <a:avLst>
            <a:gd name="adj" fmla="val 10000"/>
          </a:avLst>
        </a:prstGeom>
        <a:solidFill>
          <a:schemeClr val="bg1"/>
        </a:solidFill>
        <a:ln w="48000" cap="flat" cmpd="thickThin" algn="ctr">
          <a:solidFill>
            <a:schemeClr val="bg2">
              <a:lumMod val="60000"/>
              <a:lumOff val="4000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8890" tIns="8890" rIns="8890" bIns="8890" numCol="1" spcCol="1270" anchor="ctr" anchorCtr="0">
          <a:noAutofit/>
        </a:bodyPr>
        <a:lstStyle/>
        <a:p>
          <a:pPr lvl="0" algn="ctr" defTabSz="622300">
            <a:lnSpc>
              <a:spcPct val="90000"/>
            </a:lnSpc>
            <a:spcBef>
              <a:spcPct val="0"/>
            </a:spcBef>
            <a:spcAft>
              <a:spcPct val="35000"/>
            </a:spcAft>
          </a:pPr>
          <a:r>
            <a:rPr lang="es-ES_tradnl" sz="1400" b="1" kern="1200" dirty="0" smtClean="0">
              <a:solidFill>
                <a:schemeClr val="tx1"/>
              </a:solidFill>
            </a:rPr>
            <a:t>Móviles. Situación Pública.</a:t>
          </a:r>
          <a:endParaRPr lang="es-AR" sz="1400" b="1" kern="1200" dirty="0">
            <a:solidFill>
              <a:schemeClr val="tx1"/>
            </a:solidFill>
          </a:endParaRPr>
        </a:p>
      </dsp:txBody>
      <dsp:txXfrm>
        <a:off x="4654840" y="2031619"/>
        <a:ext cx="3830577" cy="504752"/>
      </dsp:txXfrm>
    </dsp:sp>
    <dsp:sp modelId="{594D7353-EAA5-4E3A-860B-1922FB95B45C}">
      <dsp:nvSpPr>
        <dsp:cNvPr id="0" name=""/>
        <dsp:cNvSpPr/>
      </dsp:nvSpPr>
      <dsp:spPr>
        <a:xfrm rot="3641817">
          <a:off x="2007558" y="2283468"/>
          <a:ext cx="1393978" cy="18614"/>
        </a:xfrm>
        <a:custGeom>
          <a:avLst/>
          <a:gdLst/>
          <a:ahLst/>
          <a:cxnLst/>
          <a:rect l="0" t="0" r="0" b="0"/>
          <a:pathLst>
            <a:path>
              <a:moveTo>
                <a:pt x="0" y="9307"/>
              </a:moveTo>
              <a:lnTo>
                <a:pt x="1393978" y="9307"/>
              </a:lnTo>
            </a:path>
          </a:pathLst>
        </a:custGeom>
        <a:noFill/>
        <a:ln w="48000" cap="flat" cmpd="thickThin" algn="ctr">
          <a:solidFill>
            <a:schemeClr val="accent1">
              <a:shade val="8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lvl="0" algn="ctr" defTabSz="266700">
            <a:lnSpc>
              <a:spcPct val="90000"/>
            </a:lnSpc>
            <a:spcBef>
              <a:spcPct val="0"/>
            </a:spcBef>
            <a:spcAft>
              <a:spcPct val="35000"/>
            </a:spcAft>
          </a:pPr>
          <a:endParaRPr lang="es-AR" sz="600" b="1" kern="1200"/>
        </a:p>
      </dsp:txBody>
      <dsp:txXfrm>
        <a:off x="2669698" y="2257925"/>
        <a:ext cx="69698" cy="69698"/>
      </dsp:txXfrm>
    </dsp:sp>
    <dsp:sp modelId="{3C2E0CAF-0576-4343-A6B2-42892F992D7D}">
      <dsp:nvSpPr>
        <dsp:cNvPr id="0" name=""/>
        <dsp:cNvSpPr/>
      </dsp:nvSpPr>
      <dsp:spPr>
        <a:xfrm>
          <a:off x="3045674" y="2632500"/>
          <a:ext cx="1253950" cy="536160"/>
        </a:xfrm>
        <a:prstGeom prst="roundRect">
          <a:avLst>
            <a:gd name="adj" fmla="val 10000"/>
          </a:avLst>
        </a:prstGeom>
        <a:solidFill>
          <a:schemeClr val="bg1"/>
        </a:solidFill>
        <a:ln w="48000" cap="flat" cmpd="thickThin"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8890" tIns="8890" rIns="8890" bIns="8890" numCol="1" spcCol="1270" anchor="ctr" anchorCtr="0">
          <a:noAutofit/>
        </a:bodyPr>
        <a:lstStyle/>
        <a:p>
          <a:pPr lvl="0" algn="ctr" defTabSz="622300">
            <a:lnSpc>
              <a:spcPct val="90000"/>
            </a:lnSpc>
            <a:spcBef>
              <a:spcPct val="0"/>
            </a:spcBef>
            <a:spcAft>
              <a:spcPct val="35000"/>
            </a:spcAft>
          </a:pPr>
          <a:r>
            <a:rPr lang="es-AR" sz="1400" b="1" kern="1200" dirty="0" smtClean="0">
              <a:solidFill>
                <a:schemeClr val="tx1"/>
              </a:solidFill>
              <a:effectLst>
                <a:outerShdw blurRad="38100" dist="38100" dir="2700000" algn="tl">
                  <a:srgbClr val="000000">
                    <a:alpha val="43137"/>
                  </a:srgbClr>
                </a:outerShdw>
              </a:effectLst>
            </a:rPr>
            <a:t>Complejidad</a:t>
          </a:r>
          <a:endParaRPr lang="es-AR" sz="1400" b="1" kern="1200" dirty="0">
            <a:solidFill>
              <a:schemeClr val="tx1"/>
            </a:solidFill>
            <a:effectLst>
              <a:outerShdw blurRad="38100" dist="38100" dir="2700000" algn="tl">
                <a:srgbClr val="000000">
                  <a:alpha val="43137"/>
                </a:srgbClr>
              </a:outerShdw>
            </a:effectLst>
          </a:endParaRPr>
        </a:p>
      </dsp:txBody>
      <dsp:txXfrm>
        <a:off x="3061378" y="2648204"/>
        <a:ext cx="1222542" cy="504752"/>
      </dsp:txXfrm>
    </dsp:sp>
    <dsp:sp modelId="{AEA99E7D-3371-4A88-834B-D2FC0A3911C2}">
      <dsp:nvSpPr>
        <dsp:cNvPr id="0" name=""/>
        <dsp:cNvSpPr/>
      </dsp:nvSpPr>
      <dsp:spPr>
        <a:xfrm>
          <a:off x="4299625" y="2891272"/>
          <a:ext cx="339511" cy="18614"/>
        </a:xfrm>
        <a:custGeom>
          <a:avLst/>
          <a:gdLst/>
          <a:ahLst/>
          <a:cxnLst/>
          <a:rect l="0" t="0" r="0" b="0"/>
          <a:pathLst>
            <a:path>
              <a:moveTo>
                <a:pt x="0" y="9307"/>
              </a:moveTo>
              <a:lnTo>
                <a:pt x="339511" y="9307"/>
              </a:lnTo>
            </a:path>
          </a:pathLst>
        </a:custGeom>
        <a:noFill/>
        <a:ln w="48000" cap="flat" cmpd="thickThin" algn="ctr">
          <a:solidFill>
            <a:schemeClr val="accent1">
              <a:shade val="8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lvl="0" algn="ctr" defTabSz="266700">
            <a:lnSpc>
              <a:spcPct val="90000"/>
            </a:lnSpc>
            <a:spcBef>
              <a:spcPct val="0"/>
            </a:spcBef>
            <a:spcAft>
              <a:spcPct val="35000"/>
            </a:spcAft>
          </a:pPr>
          <a:endParaRPr lang="es-AR" sz="600" b="1" kern="1200"/>
        </a:p>
      </dsp:txBody>
      <dsp:txXfrm>
        <a:off x="4460892" y="2892092"/>
        <a:ext cx="16975" cy="16975"/>
      </dsp:txXfrm>
    </dsp:sp>
    <dsp:sp modelId="{89C25AB9-CBFD-46F1-9487-BCC5F82404CA}">
      <dsp:nvSpPr>
        <dsp:cNvPr id="0" name=""/>
        <dsp:cNvSpPr/>
      </dsp:nvSpPr>
      <dsp:spPr>
        <a:xfrm>
          <a:off x="4639136" y="2632500"/>
          <a:ext cx="3861985" cy="536160"/>
        </a:xfrm>
        <a:prstGeom prst="roundRect">
          <a:avLst>
            <a:gd name="adj" fmla="val 10000"/>
          </a:avLst>
        </a:prstGeom>
        <a:solidFill>
          <a:schemeClr val="bg1"/>
        </a:solidFill>
        <a:ln w="48000" cap="flat" cmpd="thickThin" algn="ctr">
          <a:solidFill>
            <a:schemeClr val="bg2">
              <a:lumMod val="60000"/>
              <a:lumOff val="4000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8890" tIns="8890" rIns="8890" bIns="8890" numCol="1" spcCol="1270" anchor="ctr" anchorCtr="0">
          <a:noAutofit/>
        </a:bodyPr>
        <a:lstStyle/>
        <a:p>
          <a:pPr lvl="0" algn="ctr" defTabSz="622300">
            <a:lnSpc>
              <a:spcPct val="90000"/>
            </a:lnSpc>
            <a:spcBef>
              <a:spcPct val="0"/>
            </a:spcBef>
            <a:spcAft>
              <a:spcPts val="0"/>
            </a:spcAft>
          </a:pPr>
          <a:r>
            <a:rPr lang="es-ES_tradnl" sz="1400" b="1" kern="1200" dirty="0" smtClean="0">
              <a:solidFill>
                <a:schemeClr val="tx1"/>
              </a:solidFill>
            </a:rPr>
            <a:t>Problema. Respuesta cerrada.</a:t>
          </a:r>
          <a:endParaRPr lang="es-ES" sz="1400" b="1" kern="1200" dirty="0" smtClean="0">
            <a:solidFill>
              <a:schemeClr val="tx1"/>
            </a:solidFill>
          </a:endParaRPr>
        </a:p>
        <a:p>
          <a:pPr lvl="0" algn="ctr" defTabSz="622300">
            <a:lnSpc>
              <a:spcPct val="90000"/>
            </a:lnSpc>
            <a:spcBef>
              <a:spcPct val="0"/>
            </a:spcBef>
            <a:spcAft>
              <a:spcPts val="0"/>
            </a:spcAft>
          </a:pPr>
          <a:r>
            <a:rPr lang="es-ES_tradnl" sz="1400" b="1" kern="1200" dirty="0" smtClean="0">
              <a:solidFill>
                <a:schemeClr val="tx1"/>
              </a:solidFill>
            </a:rPr>
            <a:t>Potencialidad: Desarrollo de raciocinio matemático.</a:t>
          </a:r>
          <a:endParaRPr lang="es-AR" sz="1400" b="1" kern="1200" dirty="0">
            <a:solidFill>
              <a:schemeClr val="tx1"/>
            </a:solidFill>
          </a:endParaRPr>
        </a:p>
      </dsp:txBody>
      <dsp:txXfrm>
        <a:off x="4654840" y="2648204"/>
        <a:ext cx="3830577" cy="504752"/>
      </dsp:txXfrm>
    </dsp:sp>
    <dsp:sp modelId="{8E333019-0EFC-48E6-96A0-51B6D2B6439E}">
      <dsp:nvSpPr>
        <dsp:cNvPr id="0" name=""/>
        <dsp:cNvSpPr/>
      </dsp:nvSpPr>
      <dsp:spPr>
        <a:xfrm rot="4906496">
          <a:off x="-326454" y="3194560"/>
          <a:ext cx="1914576" cy="18614"/>
        </a:xfrm>
        <a:custGeom>
          <a:avLst/>
          <a:gdLst/>
          <a:ahLst/>
          <a:cxnLst/>
          <a:rect l="0" t="0" r="0" b="0"/>
          <a:pathLst>
            <a:path>
              <a:moveTo>
                <a:pt x="0" y="9307"/>
              </a:moveTo>
              <a:lnTo>
                <a:pt x="1914576" y="9307"/>
              </a:lnTo>
            </a:path>
          </a:pathLst>
        </a:custGeom>
        <a:noFill/>
        <a:ln w="48000" cap="flat" cmpd="thickThin" algn="ctr">
          <a:solidFill>
            <a:schemeClr val="accent1">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lvl="0" algn="ctr" defTabSz="311150">
            <a:lnSpc>
              <a:spcPct val="90000"/>
            </a:lnSpc>
            <a:spcBef>
              <a:spcPct val="0"/>
            </a:spcBef>
            <a:spcAft>
              <a:spcPct val="35000"/>
            </a:spcAft>
          </a:pPr>
          <a:endParaRPr lang="es-AR" sz="700" b="1" kern="1200"/>
        </a:p>
      </dsp:txBody>
      <dsp:txXfrm>
        <a:off x="582969" y="3156003"/>
        <a:ext cx="95728" cy="95728"/>
      </dsp:txXfrm>
    </dsp:sp>
    <dsp:sp modelId="{F4B9E41B-0A51-41E7-ACDE-D1D84F12D147}">
      <dsp:nvSpPr>
        <dsp:cNvPr id="0" name=""/>
        <dsp:cNvSpPr/>
      </dsp:nvSpPr>
      <dsp:spPr>
        <a:xfrm>
          <a:off x="767785" y="3839657"/>
          <a:ext cx="1595635" cy="623302"/>
        </a:xfrm>
        <a:prstGeom prst="roundRect">
          <a:avLst>
            <a:gd name="adj" fmla="val 10000"/>
          </a:avLst>
        </a:prstGeom>
        <a:solidFill>
          <a:schemeClr val="accent4">
            <a:lumMod val="40000"/>
            <a:lumOff val="60000"/>
          </a:schemeClr>
        </a:solidFill>
        <a:ln w="48000" cap="flat" cmpd="thickThin"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1430" tIns="11430" rIns="11430" bIns="11430" numCol="1" spcCol="1270" anchor="ctr" anchorCtr="0">
          <a:noAutofit/>
        </a:bodyPr>
        <a:lstStyle/>
        <a:p>
          <a:pPr lvl="0" algn="ctr" defTabSz="800100">
            <a:lnSpc>
              <a:spcPct val="90000"/>
            </a:lnSpc>
            <a:spcBef>
              <a:spcPct val="0"/>
            </a:spcBef>
            <a:spcAft>
              <a:spcPct val="35000"/>
            </a:spcAft>
          </a:pPr>
          <a:r>
            <a:rPr lang="es-AR" sz="1800" b="1" kern="1200" dirty="0" smtClean="0">
              <a:solidFill>
                <a:schemeClr val="tx1"/>
              </a:solidFill>
            </a:rPr>
            <a:t>Condiciones</a:t>
          </a:r>
          <a:endParaRPr lang="es-AR" sz="1800" b="1" kern="1200" dirty="0">
            <a:solidFill>
              <a:schemeClr val="tx1"/>
            </a:solidFill>
          </a:endParaRPr>
        </a:p>
      </dsp:txBody>
      <dsp:txXfrm>
        <a:off x="786041" y="3857913"/>
        <a:ext cx="1559123" cy="586790"/>
      </dsp:txXfrm>
    </dsp:sp>
    <dsp:sp modelId="{FB69FA10-E679-4057-BA3A-C989E96F849C}">
      <dsp:nvSpPr>
        <dsp:cNvPr id="0" name=""/>
        <dsp:cNvSpPr/>
      </dsp:nvSpPr>
      <dsp:spPr>
        <a:xfrm rot="19025582">
          <a:off x="2238820" y="3824929"/>
          <a:ext cx="931454" cy="18614"/>
        </a:xfrm>
        <a:custGeom>
          <a:avLst/>
          <a:gdLst/>
          <a:ahLst/>
          <a:cxnLst/>
          <a:rect l="0" t="0" r="0" b="0"/>
          <a:pathLst>
            <a:path>
              <a:moveTo>
                <a:pt x="0" y="9307"/>
              </a:moveTo>
              <a:lnTo>
                <a:pt x="931454" y="9307"/>
              </a:lnTo>
            </a:path>
          </a:pathLst>
        </a:custGeom>
        <a:noFill/>
        <a:ln w="48000" cap="flat" cmpd="thickThin" algn="ctr">
          <a:solidFill>
            <a:schemeClr val="accent1">
              <a:shade val="8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lvl="0" algn="ctr" defTabSz="266700">
            <a:lnSpc>
              <a:spcPct val="90000"/>
            </a:lnSpc>
            <a:spcBef>
              <a:spcPct val="0"/>
            </a:spcBef>
            <a:spcAft>
              <a:spcPct val="35000"/>
            </a:spcAft>
          </a:pPr>
          <a:endParaRPr lang="es-AR" sz="600" b="1" kern="1200"/>
        </a:p>
      </dsp:txBody>
      <dsp:txXfrm>
        <a:off x="2681261" y="3810950"/>
        <a:ext cx="46572" cy="46572"/>
      </dsp:txXfrm>
    </dsp:sp>
    <dsp:sp modelId="{FDF1D46B-CBFC-44C3-AA29-5F8F0E98C16D}">
      <dsp:nvSpPr>
        <dsp:cNvPr id="0" name=""/>
        <dsp:cNvSpPr/>
      </dsp:nvSpPr>
      <dsp:spPr>
        <a:xfrm>
          <a:off x="3045674" y="3249084"/>
          <a:ext cx="1253950" cy="536160"/>
        </a:xfrm>
        <a:prstGeom prst="roundRect">
          <a:avLst>
            <a:gd name="adj" fmla="val 10000"/>
          </a:avLst>
        </a:prstGeom>
        <a:solidFill>
          <a:schemeClr val="bg1"/>
        </a:solidFill>
        <a:ln w="48000" cap="flat" cmpd="thickThin"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8890" tIns="8890" rIns="8890" bIns="8890" numCol="1" spcCol="1270" anchor="ctr" anchorCtr="0">
          <a:noAutofit/>
        </a:bodyPr>
        <a:lstStyle/>
        <a:p>
          <a:pPr lvl="0" algn="ctr" defTabSz="622300">
            <a:lnSpc>
              <a:spcPct val="90000"/>
            </a:lnSpc>
            <a:spcBef>
              <a:spcPct val="0"/>
            </a:spcBef>
            <a:spcAft>
              <a:spcPct val="35000"/>
            </a:spcAft>
          </a:pPr>
          <a:r>
            <a:rPr lang="es-AR" sz="1400" b="1" kern="1200" dirty="0" smtClean="0">
              <a:solidFill>
                <a:schemeClr val="tx1"/>
              </a:solidFill>
              <a:effectLst>
                <a:outerShdw blurRad="38100" dist="38100" dir="2700000" algn="tl">
                  <a:srgbClr val="000000">
                    <a:alpha val="43137"/>
                  </a:srgbClr>
                </a:outerShdw>
              </a:effectLst>
            </a:rPr>
            <a:t>Presentación</a:t>
          </a:r>
          <a:endParaRPr lang="es-AR" sz="1400" b="1" kern="1200" dirty="0">
            <a:solidFill>
              <a:schemeClr val="tx1"/>
            </a:solidFill>
            <a:effectLst>
              <a:outerShdw blurRad="38100" dist="38100" dir="2700000" algn="tl">
                <a:srgbClr val="000000">
                  <a:alpha val="43137"/>
                </a:srgbClr>
              </a:outerShdw>
            </a:effectLst>
          </a:endParaRPr>
        </a:p>
      </dsp:txBody>
      <dsp:txXfrm>
        <a:off x="3061378" y="3264788"/>
        <a:ext cx="1222542" cy="504752"/>
      </dsp:txXfrm>
    </dsp:sp>
    <dsp:sp modelId="{ECA632AD-AE4A-4DD6-81CB-12B2C879AF21}">
      <dsp:nvSpPr>
        <dsp:cNvPr id="0" name=""/>
        <dsp:cNvSpPr/>
      </dsp:nvSpPr>
      <dsp:spPr>
        <a:xfrm>
          <a:off x="4299625" y="3507857"/>
          <a:ext cx="339511" cy="18614"/>
        </a:xfrm>
        <a:custGeom>
          <a:avLst/>
          <a:gdLst/>
          <a:ahLst/>
          <a:cxnLst/>
          <a:rect l="0" t="0" r="0" b="0"/>
          <a:pathLst>
            <a:path>
              <a:moveTo>
                <a:pt x="0" y="9307"/>
              </a:moveTo>
              <a:lnTo>
                <a:pt x="339511" y="9307"/>
              </a:lnTo>
            </a:path>
          </a:pathLst>
        </a:custGeom>
        <a:noFill/>
        <a:ln w="48000" cap="flat" cmpd="thickThin" algn="ctr">
          <a:solidFill>
            <a:schemeClr val="accent1">
              <a:shade val="8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lvl="0" algn="ctr" defTabSz="266700">
            <a:lnSpc>
              <a:spcPct val="90000"/>
            </a:lnSpc>
            <a:spcBef>
              <a:spcPct val="0"/>
            </a:spcBef>
            <a:spcAft>
              <a:spcPct val="35000"/>
            </a:spcAft>
          </a:pPr>
          <a:endParaRPr lang="es-AR" sz="600" b="1" kern="1200"/>
        </a:p>
      </dsp:txBody>
      <dsp:txXfrm>
        <a:off x="4460892" y="3508677"/>
        <a:ext cx="16975" cy="16975"/>
      </dsp:txXfrm>
    </dsp:sp>
    <dsp:sp modelId="{CD890F58-4C86-4D38-8E76-FDEA975C81F3}">
      <dsp:nvSpPr>
        <dsp:cNvPr id="0" name=""/>
        <dsp:cNvSpPr/>
      </dsp:nvSpPr>
      <dsp:spPr>
        <a:xfrm>
          <a:off x="4639136" y="3249084"/>
          <a:ext cx="3861985" cy="536160"/>
        </a:xfrm>
        <a:prstGeom prst="roundRect">
          <a:avLst>
            <a:gd name="adj" fmla="val 10000"/>
          </a:avLst>
        </a:prstGeom>
        <a:solidFill>
          <a:schemeClr val="bg1"/>
        </a:solidFill>
        <a:ln w="48000" cap="flat" cmpd="thickThin" algn="ctr">
          <a:solidFill>
            <a:schemeClr val="bg2">
              <a:lumMod val="60000"/>
              <a:lumOff val="4000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8890" tIns="8890" rIns="8890" bIns="8890" numCol="1" spcCol="1270" anchor="ctr" anchorCtr="0">
          <a:noAutofit/>
        </a:bodyPr>
        <a:lstStyle/>
        <a:p>
          <a:pPr lvl="0" algn="ctr" defTabSz="622300">
            <a:lnSpc>
              <a:spcPct val="90000"/>
            </a:lnSpc>
            <a:spcBef>
              <a:spcPct val="0"/>
            </a:spcBef>
            <a:spcAft>
              <a:spcPct val="35000"/>
            </a:spcAft>
          </a:pPr>
          <a:r>
            <a:rPr lang="es-ES_tradnl" sz="1400" b="1" kern="1200" dirty="0" smtClean="0">
              <a:solidFill>
                <a:schemeClr val="tx1"/>
              </a:solidFill>
            </a:rPr>
            <a:t>Instrucciones verbales y entrega de tarea escrita.</a:t>
          </a:r>
          <a:endParaRPr lang="es-AR" sz="1400" b="1" kern="1200" dirty="0">
            <a:solidFill>
              <a:schemeClr val="tx1"/>
            </a:solidFill>
          </a:endParaRPr>
        </a:p>
      </dsp:txBody>
      <dsp:txXfrm>
        <a:off x="4654840" y="3264788"/>
        <a:ext cx="3830577" cy="504752"/>
      </dsp:txXfrm>
    </dsp:sp>
    <dsp:sp modelId="{A913EF0E-CCEE-4A96-891F-751A7DC83A49}">
      <dsp:nvSpPr>
        <dsp:cNvPr id="0" name=""/>
        <dsp:cNvSpPr/>
      </dsp:nvSpPr>
      <dsp:spPr>
        <a:xfrm rot="21511542">
          <a:off x="2363307" y="4133221"/>
          <a:ext cx="682479" cy="18614"/>
        </a:xfrm>
        <a:custGeom>
          <a:avLst/>
          <a:gdLst/>
          <a:ahLst/>
          <a:cxnLst/>
          <a:rect l="0" t="0" r="0" b="0"/>
          <a:pathLst>
            <a:path>
              <a:moveTo>
                <a:pt x="0" y="9307"/>
              </a:moveTo>
              <a:lnTo>
                <a:pt x="682479" y="9307"/>
              </a:lnTo>
            </a:path>
          </a:pathLst>
        </a:custGeom>
        <a:noFill/>
        <a:ln w="48000" cap="flat" cmpd="thickThin" algn="ctr">
          <a:solidFill>
            <a:schemeClr val="accent1">
              <a:shade val="8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lvl="0" algn="ctr" defTabSz="266700">
            <a:lnSpc>
              <a:spcPct val="90000"/>
            </a:lnSpc>
            <a:spcBef>
              <a:spcPct val="0"/>
            </a:spcBef>
            <a:spcAft>
              <a:spcPct val="35000"/>
            </a:spcAft>
          </a:pPr>
          <a:endParaRPr lang="es-AR" sz="600" b="1" kern="1200"/>
        </a:p>
      </dsp:txBody>
      <dsp:txXfrm>
        <a:off x="2687485" y="4125467"/>
        <a:ext cx="34123" cy="34123"/>
      </dsp:txXfrm>
    </dsp:sp>
    <dsp:sp modelId="{D15A0123-3075-4C44-BC85-E47E95F72C34}">
      <dsp:nvSpPr>
        <dsp:cNvPr id="0" name=""/>
        <dsp:cNvSpPr/>
      </dsp:nvSpPr>
      <dsp:spPr>
        <a:xfrm>
          <a:off x="3045674" y="3865669"/>
          <a:ext cx="1253950" cy="536160"/>
        </a:xfrm>
        <a:prstGeom prst="roundRect">
          <a:avLst>
            <a:gd name="adj" fmla="val 10000"/>
          </a:avLst>
        </a:prstGeom>
        <a:solidFill>
          <a:schemeClr val="bg1"/>
        </a:solidFill>
        <a:ln w="48000" cap="flat" cmpd="thickThin"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8890" tIns="8890" rIns="8890" bIns="8890" numCol="1" spcCol="1270" anchor="ctr" anchorCtr="0">
          <a:noAutofit/>
        </a:bodyPr>
        <a:lstStyle/>
        <a:p>
          <a:pPr lvl="0" algn="ctr" defTabSz="622300">
            <a:lnSpc>
              <a:spcPct val="90000"/>
            </a:lnSpc>
            <a:spcBef>
              <a:spcPct val="0"/>
            </a:spcBef>
            <a:spcAft>
              <a:spcPct val="35000"/>
            </a:spcAft>
          </a:pPr>
          <a:r>
            <a:rPr lang="es-AR" sz="1400" b="1" kern="1200" dirty="0" smtClean="0">
              <a:solidFill>
                <a:schemeClr val="tx1"/>
              </a:solidFill>
              <a:effectLst>
                <a:outerShdw blurRad="38100" dist="38100" dir="2700000" algn="tl">
                  <a:srgbClr val="000000">
                    <a:alpha val="43137"/>
                  </a:srgbClr>
                </a:outerShdw>
              </a:effectLst>
            </a:rPr>
            <a:t>Comunicación</a:t>
          </a:r>
          <a:endParaRPr lang="es-AR" sz="1400" b="1" kern="1200" dirty="0">
            <a:solidFill>
              <a:schemeClr val="tx1"/>
            </a:solidFill>
            <a:effectLst>
              <a:outerShdw blurRad="38100" dist="38100" dir="2700000" algn="tl">
                <a:srgbClr val="000000">
                  <a:alpha val="43137"/>
                </a:srgbClr>
              </a:outerShdw>
            </a:effectLst>
          </a:endParaRPr>
        </a:p>
      </dsp:txBody>
      <dsp:txXfrm>
        <a:off x="3061378" y="3881373"/>
        <a:ext cx="1222542" cy="504752"/>
      </dsp:txXfrm>
    </dsp:sp>
    <dsp:sp modelId="{0E0E37E9-DE5A-4070-A703-D00503B32C14}">
      <dsp:nvSpPr>
        <dsp:cNvPr id="0" name=""/>
        <dsp:cNvSpPr/>
      </dsp:nvSpPr>
      <dsp:spPr>
        <a:xfrm>
          <a:off x="4299625" y="4124442"/>
          <a:ext cx="339511" cy="18614"/>
        </a:xfrm>
        <a:custGeom>
          <a:avLst/>
          <a:gdLst/>
          <a:ahLst/>
          <a:cxnLst/>
          <a:rect l="0" t="0" r="0" b="0"/>
          <a:pathLst>
            <a:path>
              <a:moveTo>
                <a:pt x="0" y="9307"/>
              </a:moveTo>
              <a:lnTo>
                <a:pt x="339511" y="9307"/>
              </a:lnTo>
            </a:path>
          </a:pathLst>
        </a:custGeom>
        <a:noFill/>
        <a:ln w="48000" cap="flat" cmpd="thickThin" algn="ctr">
          <a:solidFill>
            <a:schemeClr val="accent1">
              <a:shade val="8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lvl="0" algn="ctr" defTabSz="266700">
            <a:lnSpc>
              <a:spcPct val="90000"/>
            </a:lnSpc>
            <a:spcBef>
              <a:spcPct val="0"/>
            </a:spcBef>
            <a:spcAft>
              <a:spcPct val="35000"/>
            </a:spcAft>
          </a:pPr>
          <a:endParaRPr lang="es-AR" sz="600" b="1" kern="1200"/>
        </a:p>
      </dsp:txBody>
      <dsp:txXfrm>
        <a:off x="4460892" y="4125261"/>
        <a:ext cx="16975" cy="16975"/>
      </dsp:txXfrm>
    </dsp:sp>
    <dsp:sp modelId="{FD9D097C-B696-4868-A805-9AA7D13E120F}">
      <dsp:nvSpPr>
        <dsp:cNvPr id="0" name=""/>
        <dsp:cNvSpPr/>
      </dsp:nvSpPr>
      <dsp:spPr>
        <a:xfrm>
          <a:off x="4639136" y="3865669"/>
          <a:ext cx="3861985" cy="536160"/>
        </a:xfrm>
        <a:prstGeom prst="roundRect">
          <a:avLst>
            <a:gd name="adj" fmla="val 10000"/>
          </a:avLst>
        </a:prstGeom>
        <a:solidFill>
          <a:schemeClr val="bg1"/>
        </a:solidFill>
        <a:ln w="48000" cap="flat" cmpd="thickThin" algn="ctr">
          <a:solidFill>
            <a:schemeClr val="bg2">
              <a:lumMod val="60000"/>
              <a:lumOff val="4000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8890" tIns="8890" rIns="8890" bIns="8890" numCol="1" spcCol="1270" anchor="ctr" anchorCtr="0">
          <a:noAutofit/>
        </a:bodyPr>
        <a:lstStyle/>
        <a:p>
          <a:pPr lvl="0" algn="ctr" defTabSz="622300">
            <a:lnSpc>
              <a:spcPct val="90000"/>
            </a:lnSpc>
            <a:spcBef>
              <a:spcPct val="0"/>
            </a:spcBef>
            <a:spcAft>
              <a:spcPct val="35000"/>
            </a:spcAft>
          </a:pPr>
          <a:r>
            <a:rPr lang="es-ES_tradnl" sz="1400" b="1" kern="1200" dirty="0" smtClean="0">
              <a:solidFill>
                <a:schemeClr val="tx1"/>
              </a:solidFill>
            </a:rPr>
            <a:t>Profesor entrega material y actividad  a cada estudiante, organiza grupos y dirige puesta en común. </a:t>
          </a:r>
          <a:endParaRPr lang="es-AR" sz="1400" b="1" kern="1200" dirty="0">
            <a:solidFill>
              <a:schemeClr val="tx1"/>
            </a:solidFill>
          </a:endParaRPr>
        </a:p>
      </dsp:txBody>
      <dsp:txXfrm>
        <a:off x="4654840" y="3881373"/>
        <a:ext cx="3830577" cy="504752"/>
      </dsp:txXfrm>
    </dsp:sp>
    <dsp:sp modelId="{369406DF-F050-4F60-BFB2-ABB289D1F031}">
      <dsp:nvSpPr>
        <dsp:cNvPr id="0" name=""/>
        <dsp:cNvSpPr/>
      </dsp:nvSpPr>
      <dsp:spPr>
        <a:xfrm rot="2477007">
          <a:off x="2250592" y="4441514"/>
          <a:ext cx="907910" cy="18614"/>
        </a:xfrm>
        <a:custGeom>
          <a:avLst/>
          <a:gdLst/>
          <a:ahLst/>
          <a:cxnLst/>
          <a:rect l="0" t="0" r="0" b="0"/>
          <a:pathLst>
            <a:path>
              <a:moveTo>
                <a:pt x="0" y="9307"/>
              </a:moveTo>
              <a:lnTo>
                <a:pt x="907910" y="9307"/>
              </a:lnTo>
            </a:path>
          </a:pathLst>
        </a:custGeom>
        <a:noFill/>
        <a:ln w="48000" cap="flat" cmpd="thickThin" algn="ctr">
          <a:solidFill>
            <a:schemeClr val="accent1">
              <a:shade val="8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lvl="0" algn="ctr" defTabSz="266700">
            <a:lnSpc>
              <a:spcPct val="90000"/>
            </a:lnSpc>
            <a:spcBef>
              <a:spcPct val="0"/>
            </a:spcBef>
            <a:spcAft>
              <a:spcPct val="35000"/>
            </a:spcAft>
          </a:pPr>
          <a:endParaRPr lang="es-AR" sz="600" b="1" kern="1200"/>
        </a:p>
      </dsp:txBody>
      <dsp:txXfrm>
        <a:off x="2681849" y="4428123"/>
        <a:ext cx="45395" cy="45395"/>
      </dsp:txXfrm>
    </dsp:sp>
    <dsp:sp modelId="{381E9103-C1C7-4663-BEDE-E9E074E82A5A}">
      <dsp:nvSpPr>
        <dsp:cNvPr id="0" name=""/>
        <dsp:cNvSpPr/>
      </dsp:nvSpPr>
      <dsp:spPr>
        <a:xfrm>
          <a:off x="3045674" y="4482253"/>
          <a:ext cx="1253950" cy="536160"/>
        </a:xfrm>
        <a:prstGeom prst="roundRect">
          <a:avLst>
            <a:gd name="adj" fmla="val 10000"/>
          </a:avLst>
        </a:prstGeom>
        <a:solidFill>
          <a:schemeClr val="bg1"/>
        </a:solidFill>
        <a:ln w="48000" cap="flat" cmpd="thickThin"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8890" tIns="8890" rIns="8890" bIns="8890" numCol="1" spcCol="1270" anchor="ctr" anchorCtr="0">
          <a:noAutofit/>
        </a:bodyPr>
        <a:lstStyle/>
        <a:p>
          <a:pPr lvl="0" algn="ctr" defTabSz="622300">
            <a:lnSpc>
              <a:spcPct val="90000"/>
            </a:lnSpc>
            <a:spcBef>
              <a:spcPct val="0"/>
            </a:spcBef>
            <a:spcAft>
              <a:spcPct val="35000"/>
            </a:spcAft>
          </a:pPr>
          <a:r>
            <a:rPr lang="es-AR" sz="1400" b="1" kern="1200" dirty="0" smtClean="0">
              <a:solidFill>
                <a:schemeClr val="tx1"/>
              </a:solidFill>
              <a:effectLst>
                <a:outerShdw blurRad="38100" dist="38100" dir="2700000" algn="tl">
                  <a:srgbClr val="000000">
                    <a:alpha val="43137"/>
                  </a:srgbClr>
                </a:outerShdw>
              </a:effectLst>
            </a:rPr>
            <a:t>Agrupamiento</a:t>
          </a:r>
          <a:endParaRPr lang="es-AR" sz="1400" b="1" kern="1200" dirty="0">
            <a:solidFill>
              <a:schemeClr val="tx1"/>
            </a:solidFill>
            <a:effectLst>
              <a:outerShdw blurRad="38100" dist="38100" dir="2700000" algn="tl">
                <a:srgbClr val="000000">
                  <a:alpha val="43137"/>
                </a:srgbClr>
              </a:outerShdw>
            </a:effectLst>
          </a:endParaRPr>
        </a:p>
      </dsp:txBody>
      <dsp:txXfrm>
        <a:off x="3061378" y="4497957"/>
        <a:ext cx="1222542" cy="504752"/>
      </dsp:txXfrm>
    </dsp:sp>
    <dsp:sp modelId="{CB9F8DB9-0D94-4143-8CF7-538998451326}">
      <dsp:nvSpPr>
        <dsp:cNvPr id="0" name=""/>
        <dsp:cNvSpPr/>
      </dsp:nvSpPr>
      <dsp:spPr>
        <a:xfrm>
          <a:off x="4299625" y="4741026"/>
          <a:ext cx="339511" cy="18614"/>
        </a:xfrm>
        <a:custGeom>
          <a:avLst/>
          <a:gdLst/>
          <a:ahLst/>
          <a:cxnLst/>
          <a:rect l="0" t="0" r="0" b="0"/>
          <a:pathLst>
            <a:path>
              <a:moveTo>
                <a:pt x="0" y="9307"/>
              </a:moveTo>
              <a:lnTo>
                <a:pt x="339511" y="9307"/>
              </a:lnTo>
            </a:path>
          </a:pathLst>
        </a:custGeom>
        <a:noFill/>
        <a:ln w="48000" cap="flat" cmpd="thickThin" algn="ctr">
          <a:solidFill>
            <a:schemeClr val="accent1">
              <a:shade val="8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lvl="0" algn="ctr" defTabSz="266700">
            <a:lnSpc>
              <a:spcPct val="90000"/>
            </a:lnSpc>
            <a:spcBef>
              <a:spcPct val="0"/>
            </a:spcBef>
            <a:spcAft>
              <a:spcPct val="35000"/>
            </a:spcAft>
          </a:pPr>
          <a:endParaRPr lang="es-AR" sz="600" b="1" kern="1200"/>
        </a:p>
      </dsp:txBody>
      <dsp:txXfrm>
        <a:off x="4460892" y="4741846"/>
        <a:ext cx="16975" cy="16975"/>
      </dsp:txXfrm>
    </dsp:sp>
    <dsp:sp modelId="{DACD25F6-7743-4FAD-8F2F-B3DD6BAB47B4}">
      <dsp:nvSpPr>
        <dsp:cNvPr id="0" name=""/>
        <dsp:cNvSpPr/>
      </dsp:nvSpPr>
      <dsp:spPr>
        <a:xfrm>
          <a:off x="4639136" y="4482253"/>
          <a:ext cx="3861985" cy="536160"/>
        </a:xfrm>
        <a:prstGeom prst="roundRect">
          <a:avLst>
            <a:gd name="adj" fmla="val 10000"/>
          </a:avLst>
        </a:prstGeom>
        <a:solidFill>
          <a:schemeClr val="bg1"/>
        </a:solidFill>
        <a:ln w="48000" cap="flat" cmpd="thickThin" algn="ctr">
          <a:solidFill>
            <a:schemeClr val="bg2">
              <a:lumMod val="60000"/>
              <a:lumOff val="4000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8890" tIns="8890" rIns="8890" bIns="8890" numCol="1" spcCol="1270" anchor="ctr" anchorCtr="0">
          <a:noAutofit/>
        </a:bodyPr>
        <a:lstStyle/>
        <a:p>
          <a:pPr lvl="0" algn="ctr" defTabSz="622300">
            <a:lnSpc>
              <a:spcPct val="90000"/>
            </a:lnSpc>
            <a:spcBef>
              <a:spcPct val="0"/>
            </a:spcBef>
            <a:spcAft>
              <a:spcPct val="35000"/>
            </a:spcAft>
          </a:pPr>
          <a:r>
            <a:rPr lang="es-ES_tradnl" sz="1400" b="1" kern="1200" dirty="0" smtClean="0">
              <a:solidFill>
                <a:schemeClr val="tx1"/>
              </a:solidFill>
            </a:rPr>
            <a:t>Individual, parejas y gran grupo.</a:t>
          </a:r>
          <a:endParaRPr lang="es-AR" sz="1400" b="1" kern="1200" dirty="0">
            <a:solidFill>
              <a:schemeClr val="tx1"/>
            </a:solidFill>
          </a:endParaRPr>
        </a:p>
      </dsp:txBody>
      <dsp:txXfrm>
        <a:off x="4654840" y="4497957"/>
        <a:ext cx="3830577" cy="504752"/>
      </dsp:txXfrm>
    </dsp:sp>
  </dsp:spTree>
</dsp:drawing>
</file>

<file path=ppt/diagrams/drawing9.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Tree>
</dsp:drawing>
</file>

<file path=ppt/diagrams/drawing10.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Tree>
</dsp:drawing>
</file>

<file path=ppt/diagrams/drawing1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Tree>
</dsp:drawing>
</file>

<file path=ppt/diagrams/drawing12.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Tree>
</dsp:drawing>
</file>

<file path=ppt/diagrams/layout1.xml><?xml version="1.0" encoding="utf-8"?>
<dgm:layoutDef xmlns:dgm="http://schemas.openxmlformats.org/drawingml/2006/diagram" xmlns:a="http://schemas.openxmlformats.org/drawingml/2006/main" uniqueId="urn:microsoft.com/office/officeart/2005/8/layout/hList3">
  <dgm:title val=""/>
  <dgm:desc val=""/>
  <dgm:catLst>
    <dgm:cat type="list" pri="19000"/>
  </dgm:catLst>
  <dgm:sampData>
    <dgm:dataModel>
      <dgm:ptLst>
        <dgm:pt modelId="0" type="doc"/>
        <dgm:pt modelId="1">
          <dgm:prSet phldr="1"/>
        </dgm:pt>
        <dgm:pt modelId="2">
          <dgm:prSet phldr="1"/>
        </dgm:pt>
        <dgm:pt modelId="3">
          <dgm:prSet phldr="1"/>
        </dgm:pt>
        <dgm:pt modelId="4">
          <dgm:prSet phldr="1"/>
        </dgm:pt>
      </dgm:ptLst>
      <dgm:cxnLst>
        <dgm:cxn modelId="5" srcId="0" destId="1" srcOrd="0" destOrd="0"/>
        <dgm:cxn modelId="6" srcId="1" destId="2" srcOrd="0" destOrd="0"/>
        <dgm:cxn modelId="7" srcId="1" destId="3" srcOrd="1" destOrd="0"/>
        <dgm:cxn modelId="8" srcId="1" destId="4" srcOrd="2" destOrd="0"/>
      </dgm:cxnLst>
      <dgm:bg/>
      <dgm:whole/>
    </dgm:dataModel>
  </dgm:sampData>
  <dgm:styleData>
    <dgm:dataModel>
      <dgm:ptLst>
        <dgm:pt modelId="0" type="doc"/>
        <dgm:pt modelId="1"/>
        <dgm:pt modelId="2"/>
        <dgm:pt modelId="3"/>
      </dgm:ptLst>
      <dgm:cxnLst>
        <dgm:cxn modelId="5" srcId="0" destId="1" srcOrd="0" destOrd="0"/>
        <dgm:cxn modelId="6" srcId="1" destId="2" srcOrd="0" destOrd="0"/>
        <dgm:cxn modelId="7" srcId="1" destId="3" srcOrd="1" destOrd="0"/>
      </dgm:cxnLst>
      <dgm:bg/>
      <dgm:whole/>
    </dgm:dataModel>
  </dgm:styleData>
  <dgm:clrData>
    <dgm:dataModel>
      <dgm:ptLst>
        <dgm:pt modelId="0" type="doc"/>
        <dgm:pt modelId="1"/>
        <dgm:pt modelId="2"/>
        <dgm:pt modelId="3"/>
        <dgm:pt modelId="4"/>
        <dgm:pt modelId="5"/>
      </dgm:ptLst>
      <dgm:cxnLst>
        <dgm:cxn modelId="6" srcId="0" destId="1" srcOrd="0" destOrd="0"/>
        <dgm:cxn modelId="7" srcId="1" destId="2" srcOrd="0" destOrd="0"/>
        <dgm:cxn modelId="8" srcId="1" destId="3" srcOrd="1" destOrd="0"/>
        <dgm:cxn modelId="9" srcId="1" destId="4" srcOrd="2" destOrd="0"/>
        <dgm:cxn modelId="10" srcId="1" destId="5" srcOrd="3" destOrd="0"/>
      </dgm:cxnLst>
      <dgm:bg/>
      <dgm:whole/>
    </dgm:dataModel>
  </dgm:clrData>
  <dgm:layoutNode name="composite">
    <dgm:varLst>
      <dgm:chMax val="1"/>
      <dgm:dir/>
      <dgm:resizeHandles val="exact"/>
    </dgm:varLst>
    <dgm:alg type="composite"/>
    <dgm:shape xmlns:r="http://schemas.openxmlformats.org/officeDocument/2006/relationships" r:blip="">
      <dgm:adjLst/>
    </dgm:shape>
    <dgm:presOf/>
    <dgm:constrLst>
      <dgm:constr type="w" for="ch" forName="roof" refType="w"/>
      <dgm:constr type="h" for="ch" forName="roof" refType="h" fact="0.3"/>
      <dgm:constr type="primFontSz" for="ch" forName="roof" val="65"/>
      <dgm:constr type="w" for="ch" forName="pillars" refType="w"/>
      <dgm:constr type="h" for="ch" forName="pillars" refType="h" fact="0.63"/>
      <dgm:constr type="t" for="ch" forName="pillars" refType="h" fact="0.3"/>
      <dgm:constr type="primFontSz" for="des" forName="pillar1" val="65"/>
      <dgm:constr type="primFontSz" for="des" forName="pillarX" refType="primFontSz" refFor="des" refForName="pillar1" op="equ"/>
      <dgm:constr type="w" for="ch" forName="base" refType="w"/>
      <dgm:constr type="h" for="ch" forName="base" refType="h" fact="0.07"/>
      <dgm:constr type="t" for="ch" forName="base" refType="h" fact="0.93"/>
    </dgm:constrLst>
    <dgm:ruleLst/>
    <dgm:forEach name="Name0" axis="ch" ptType="node" cnt="1">
      <dgm:layoutNode name="roof" styleLbl="dkBgShp">
        <dgm:alg type="tx"/>
        <dgm:shape xmlns:r="http://schemas.openxmlformats.org/officeDocument/2006/relationships" type="rect" r:blip="">
          <dgm:adjLst/>
        </dgm:shape>
        <dgm:presOf axis="self"/>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pillars" styleLbl="node1">
        <dgm:choose name="Name1">
          <dgm:if name="Name2" func="var" arg="dir" op="equ" val="norm">
            <dgm:alg type="lin">
              <dgm:param type="linDir" val="fromL"/>
            </dgm:alg>
          </dgm:if>
          <dgm:else name="Name3">
            <dgm:alg type="lin">
              <dgm:param type="linDir" val="fromR"/>
            </dgm:alg>
          </dgm:else>
        </dgm:choose>
        <dgm:shape xmlns:r="http://schemas.openxmlformats.org/officeDocument/2006/relationships" r:blip="">
          <dgm:adjLst/>
        </dgm:shape>
        <dgm:presOf/>
        <dgm:constrLst>
          <dgm:constr type="w" for="ch" forName="pillar1" refType="w"/>
          <dgm:constr type="h" for="ch" forName="pillar1" refType="h"/>
          <dgm:constr type="w" for="ch" forName="pillarX" refType="w"/>
          <dgm:constr type="h" for="ch" forName="pillarX" refType="h"/>
        </dgm:constrLst>
        <dgm:ruleLst/>
        <dgm:layoutNode name="pillar1" styleLbl="node1">
          <dgm:varLst>
            <dgm:bulletEnabled val="1"/>
          </dgm:varLst>
          <dgm:alg type="tx"/>
          <dgm:shape xmlns:r="http://schemas.openxmlformats.org/officeDocument/2006/relationships" type="rect" r:blip="">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forEach name="Name4" axis="ch" ptType="node" st="2">
          <dgm:layoutNode name="pillarX" styleLbl="node1">
            <dgm:varLst>
              <dgm:bulletEnabled val="1"/>
            </dgm:varLst>
            <dgm:alg type="tx"/>
            <dgm:shape xmlns:r="http://schemas.openxmlformats.org/officeDocument/2006/relationships" type="rect" r:blip="">
              <dgm:adjLst/>
            </dgm:shape>
            <dgm:presOf axis="desOrSelf" ptType="node"/>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forEach>
      </dgm:layoutNode>
      <dgm:layoutNode name="base" styleLbl="dkBgShp">
        <dgm:alg type="sp"/>
        <dgm:shape xmlns:r="http://schemas.openxmlformats.org/officeDocument/2006/relationships" type="rect" r:blip="">
          <dgm:adjLst/>
        </dgm:shape>
        <dgm:presOf/>
        <dgm:constrLst/>
        <dgm:ruleLst/>
      </dgm:layoutNode>
    </dgm:forEach>
  </dgm:layoutNode>
</dgm:layoutDef>
</file>

<file path=ppt/diagrams/layout2.xml><?xml version="1.0" encoding="utf-8"?>
<dgm:layoutDef xmlns:dgm="http://schemas.openxmlformats.org/drawingml/2006/diagram" xmlns:a="http://schemas.openxmlformats.org/drawingml/2006/main" uniqueId="urn:microsoft.com/office/officeart/2005/8/layout/target3">
  <dgm:title val=""/>
  <dgm:desc val=""/>
  <dgm:catLst>
    <dgm:cat type="relationship" pri="11000"/>
    <dgm:cat type="list" pri="22000"/>
    <dgm:cat type="convert" pri="4000"/>
  </dgm:catLst>
  <dgm:sampData>
    <dgm:dataModel>
      <dgm:ptLst>
        <dgm:pt modelId="0" type="doc"/>
        <dgm:pt modelId="1">
          <dgm:prSet phldr="1"/>
        </dgm:pt>
        <dgm:pt modelId="11">
          <dgm:prSet phldr="1"/>
        </dgm:pt>
        <dgm:pt modelId="12">
          <dgm:prSet phldr="1"/>
        </dgm:pt>
        <dgm:pt modelId="2">
          <dgm:prSet phldr="1"/>
        </dgm:pt>
        <dgm:pt modelId="21">
          <dgm:prSet phldr="1"/>
        </dgm:pt>
        <dgm:pt modelId="22">
          <dgm:prSet phldr="1"/>
        </dgm:pt>
        <dgm:pt modelId="3">
          <dgm:prSet phldr="1"/>
        </dgm:pt>
        <dgm:pt modelId="31">
          <dgm:prSet phldr="1"/>
        </dgm:pt>
        <dgm:pt modelId="32">
          <dgm:prSet phldr="1"/>
        </dgm:pt>
      </dgm:ptLst>
      <dgm:cxnLst>
        <dgm:cxn modelId="4" srcId="0" destId="1" srcOrd="0" destOrd="0"/>
        <dgm:cxn modelId="5" srcId="0" destId="2" srcOrd="1" destOrd="0"/>
        <dgm:cxn modelId="6" srcId="0" destId="3" srcOrd="2" destOrd="0"/>
        <dgm:cxn modelId="41" srcId="1" destId="11" srcOrd="0" destOrd="0"/>
        <dgm:cxn modelId="42" srcId="1" destId="12" srcOrd="1" destOrd="0"/>
        <dgm:cxn modelId="51" srcId="2" destId="21" srcOrd="0" destOrd="0"/>
        <dgm:cxn modelId="52" srcId="2" destId="22" srcOrd="1" destOrd="0"/>
        <dgm:cxn modelId="61" srcId="3" destId="31" srcOrd="0" destOrd="0"/>
        <dgm:cxn modelId="62" srcId="3" destId="32" srcOrd="1" destOrd="0"/>
      </dgm:cxnLst>
      <dgm:bg/>
      <dgm:whole/>
    </dgm:dataModel>
  </dgm:sampData>
  <dgm:styleData>
    <dgm:dataModel>
      <dgm:ptLst>
        <dgm:pt modelId="0" type="doc"/>
        <dgm:pt modelId="1"/>
        <dgm:pt modelId="11"/>
        <dgm:pt modelId="12"/>
        <dgm:pt modelId="2"/>
        <dgm:pt modelId="21"/>
        <dgm:pt modelId="22"/>
        <dgm:pt modelId="3"/>
        <dgm:pt modelId="31"/>
        <dgm:pt modelId="32"/>
      </dgm:ptLst>
      <dgm:cxnLst>
        <dgm:cxn modelId="4" srcId="0" destId="1" srcOrd="0" destOrd="0"/>
        <dgm:cxn modelId="5" srcId="0" destId="2" srcOrd="1" destOrd="0"/>
        <dgm:cxn modelId="6" srcId="0" destId="3" srcOrd="2" destOrd="0"/>
        <dgm:cxn modelId="41" srcId="1" destId="11" srcOrd="0" destOrd="0"/>
        <dgm:cxn modelId="42" srcId="1" destId="12" srcOrd="1" destOrd="0"/>
        <dgm:cxn modelId="51" srcId="2" destId="21" srcOrd="0" destOrd="0"/>
        <dgm:cxn modelId="52" srcId="2" destId="22" srcOrd="1" destOrd="0"/>
        <dgm:cxn modelId="61" srcId="3" destId="31" srcOrd="0" destOrd="0"/>
        <dgm:cxn modelId="62" srcId="3" destId="32" srcOrd="1" destOrd="0"/>
      </dgm:cxnLst>
      <dgm:bg/>
      <dgm:whole/>
    </dgm:dataModel>
  </dgm:styleData>
  <dgm:clrData>
    <dgm:dataModel>
      <dgm:ptLst>
        <dgm:pt modelId="0" type="doc"/>
        <dgm:pt modelId="1"/>
        <dgm:pt modelId="11"/>
        <dgm:pt modelId="12"/>
        <dgm:pt modelId="2"/>
        <dgm:pt modelId="21"/>
        <dgm:pt modelId="22"/>
        <dgm:pt modelId="3"/>
        <dgm:pt modelId="31"/>
        <dgm:pt modelId="32"/>
      </dgm:ptLst>
      <dgm:cxnLst>
        <dgm:cxn modelId="4" srcId="0" destId="1" srcOrd="0" destOrd="0"/>
        <dgm:cxn modelId="5" srcId="0" destId="2" srcOrd="1" destOrd="0"/>
        <dgm:cxn modelId="6" srcId="0" destId="3" srcOrd="2" destOrd="0"/>
        <dgm:cxn modelId="41" srcId="1" destId="11" srcOrd="0" destOrd="0"/>
        <dgm:cxn modelId="42" srcId="1" destId="12" srcOrd="1" destOrd="0"/>
        <dgm:cxn modelId="51" srcId="2" destId="21" srcOrd="0" destOrd="0"/>
        <dgm:cxn modelId="52" srcId="2" destId="22" srcOrd="1" destOrd="0"/>
        <dgm:cxn modelId="61" srcId="3" destId="31" srcOrd="0" destOrd="0"/>
        <dgm:cxn modelId="62" srcId="3" destId="32" srcOrd="1" destOrd="0"/>
      </dgm:cxnLst>
      <dgm:bg/>
      <dgm:whole/>
    </dgm:dataModel>
  </dgm:clrData>
  <dgm:layoutNode name="Name0">
    <dgm:varLst>
      <dgm:chMax val="7"/>
      <dgm:dir/>
      <dgm:animLvl val="lvl"/>
      <dgm:resizeHandles val="exact"/>
    </dgm:varLst>
    <dgm:alg type="composite"/>
    <dgm:shape xmlns:r="http://schemas.openxmlformats.org/officeDocument/2006/relationships" r:blip="">
      <dgm:adjLst/>
    </dgm:shape>
    <dgm:presOf/>
    <dgm:choose name="Name1">
      <dgm:if name="Name2" func="var" arg="dir" op="equ" val="norm">
        <dgm:choose name="Name3">
          <dgm:if name="Name4" axis="ch" ptType="node" func="cnt" op="equ" val="1">
            <dgm:constrLst>
              <dgm:constr type="userA" refType="w" fact="0.3"/>
              <dgm:constr type="w" for="ch" forName="circle1" refType="userA" fact="2"/>
              <dgm:constr type="h" for="ch" forName="circle1" refType="w" refFor="ch" refForName="circle1" op="equ"/>
              <dgm:constr type="l" for="ch" forName="circle1"/>
              <dgm:constr type="ctrY" for="ch" forName="circle1" refType="h" fact="0.5"/>
              <dgm:constr type="l" for="ch" forName="space" refType="ctrX" refFor="ch" refForName="circle1"/>
              <dgm:constr type="w" for="ch" forName="space"/>
              <dgm:constr type="h" for="ch" forName="space" refType="h" refFor="ch" refForName="circle1"/>
              <dgm:constr type="b" for="ch" forName="space" refType="b" refFor="ch" refForName="circle1"/>
              <dgm:constr type="l" for="ch" forName="rect1" refType="r" refFor="ch" refForName="space"/>
              <dgm:constr type="r" for="ch" forName="rect1" refType="w"/>
              <dgm:constr type="h" for="ch" forName="rect1" refType="h" refFor="ch" refForName="circle1"/>
              <dgm:constr type="b" for="ch" forName="rect1" refType="b" refFor="ch" refForName="circle1"/>
              <dgm:constr type="l" for="ch" forName="rect1ParTx" refType="r" refFor="ch" refForName="space"/>
              <dgm:constr type="w" for="ch" forName="rect1ParTx" refType="w" refFor="ch" refForName="rect1" fact="0.5"/>
              <dgm:constr type="t" for="ch" forName="rect1ParTx" refType="t" refFor="ch" refForName="rect1"/>
              <dgm:constr type="b" for="ch" forName="rect1ParTx" refType="b" refFor="ch" refForName="rect1"/>
              <dgm:constr type="l" for="ch" forName="rect1ChTx" refType="r" refFor="ch" refForName="rect1ParTx"/>
              <dgm:constr type="w" for="ch" forName="rect1ChTx" refType="w" refFor="ch" refForName="rect1ParTx"/>
              <dgm:constr type="t" for="ch" forName="rect1ChTx" refType="t" refFor="ch" refForName="rect1ParTx"/>
              <dgm:constr type="b" for="ch" forName="rect1ChTx" refType="b" refFor="ch" refForName="rect1ParTx"/>
              <dgm:constr type="l" for="ch" forName="rect1ParTxNoCh" refType="r" refFor="ch" refForName="space"/>
              <dgm:constr type="w" for="ch" forName="rect1ParTxNoCh" refType="w" refFor="ch" refForName="rect1"/>
              <dgm:constr type="t" for="ch" forName="rect1ParTxNoCh" refType="t" refFor="ch" refForName="rect1"/>
              <dgm:constr type="b" for="ch" forName="rect1ParTxNoCh" refType="b" refFor="ch" refForName="rect1"/>
              <dgm:constr type="primFontSz" for="ch" op="equ" val="65"/>
              <dgm:constr type="secFontSz" for="ch" op="equ" val="65"/>
            </dgm:constrLst>
          </dgm:if>
          <dgm:if name="Name5" axis="ch" ptType="node" func="cnt" op="equ" val="2">
            <dgm:constrLst>
              <dgm:constr type="userA" refType="w" fact="0.3"/>
              <dgm:constr type="w" for="ch" forName="circle1" refType="userA" fact="2"/>
              <dgm:constr type="h" for="ch" forName="circle1" refType="w" refFor="ch" refForName="circle1" op="equ"/>
              <dgm:constr type="l" for="ch" forName="circle1"/>
              <dgm:constr type="ctrY" for="ch" forName="circle1" refType="h" fact="0.5"/>
              <dgm:constr type="l" for="ch" forName="space" refType="ctrX" refFor="ch" refForName="circle1"/>
              <dgm:constr type="w" for="ch" forName="space"/>
              <dgm:constr type="h" for="ch" forName="space" refType="h" refFor="ch" refForName="circle1"/>
              <dgm:constr type="b" for="ch" forName="space" refType="b" refFor="ch" refForName="circle1"/>
              <dgm:constr type="l" for="ch" forName="rect1" refType="r" refFor="ch" refForName="space"/>
              <dgm:constr type="r" for="ch" forName="rect1" refType="w"/>
              <dgm:constr type="h" for="ch" forName="rect1" refType="h" refFor="ch" refForName="circle1"/>
              <dgm:constr type="b" for="ch" forName="rect1" refType="b" refFor="ch" refForName="circle1"/>
              <dgm:constr type="l" for="ch" forName="vertSpace2"/>
              <dgm:constr type="w" for="ch" forName="vertSpace2" refType="w"/>
              <dgm:constr type="h" for="ch" forName="vertSpace2" refType="h" refFor="ch" refForName="circle1" fact="0.05"/>
              <dgm:constr type="b" for="ch" forName="vertSpace2" refType="b" refFor="ch" refForName="circle1"/>
              <dgm:constr type="ctrX" for="ch" forName="circle2" refType="l" refFor="ch" refForName="space"/>
              <dgm:constr type="h" for="ch" forName="circle2" refType="h" refFor="ch" refForName="circle1" fact="0.5"/>
              <dgm:constr type="hOff" for="ch" forName="circle2" refType="h" refFor="ch" refForName="vertSpace2" fact="-0.5"/>
              <dgm:constr type="w" for="ch" forName="circle2" refType="h" refFor="ch" refForName="circle2" op="equ"/>
              <dgm:constr type="wOff" for="ch" forName="circle2" refType="hOff" refFor="ch" refForName="circle2" op="equ"/>
              <dgm:constr type="b" for="ch" forName="circle2" refType="t" refFor="ch" refForName="vertSpace2"/>
              <dgm:constr type="l" for="ch" forName="rect2" refType="r" refFor="ch" refForName="space"/>
              <dgm:constr type="r" for="ch" forName="rect2" refType="w"/>
              <dgm:constr type="h" for="ch" forName="rect2" refType="h" refFor="ch" refForName="circle2"/>
              <dgm:constr type="hOff" for="ch" forName="rect2" refType="hOff" refFor="ch" refForName="circle2"/>
              <dgm:constr type="b" for="ch" forName="rect2" refType="b" refFor="ch" refForName="circle2"/>
              <dgm:constr type="l" for="ch" forName="rect2ParTx" refType="r" refFor="ch" refForName="space"/>
              <dgm:constr type="w" for="ch" forName="rect2ParTx" refType="w" refFor="ch" refForName="rect2" fact="0.5"/>
              <dgm:constr type="t" for="ch" forName="rect2ParTx" refType="t" refFor="ch" refForName="rect2"/>
              <dgm:constr type="b" for="ch" forName="rect2ParTx" refType="b" refFor="ch" refForName="rect2"/>
              <dgm:constr type="l" for="ch" forName="rect2ChTx" refType="r" refFor="ch" refForName="rect2ParTx"/>
              <dgm:constr type="w" for="ch" forName="rect2ChTx" refType="w" refFor="ch" refForName="rect2ParTx"/>
              <dgm:constr type="t" for="ch" forName="rect2ChTx" refType="t" refFor="ch" refForName="rect2ParTx"/>
              <dgm:constr type="b" for="ch" forName="rect2ChTx" refType="b" refFor="ch" refForName="rect2ParTx"/>
              <dgm:constr type="l" for="ch" forName="rect2ParTxNoCh" refType="r" refFor="ch" refForName="space"/>
              <dgm:constr type="w" for="ch" forName="rect2ParTxNoCh" refType="w" refFor="ch" refForName="rect2"/>
              <dgm:constr type="t" for="ch" forName="rect2ParTxNoCh" refType="t" refFor="ch" refForName="rect2"/>
              <dgm:constr type="b" for="ch" forName="rect2ParTxNoCh" refType="b" refFor="ch" refForName="rect2"/>
              <dgm:constr type="l" for="ch" forName="rect1ParTx" refType="r" refFor="ch" refForName="space"/>
              <dgm:constr type="w" for="ch" forName="rect1ParTx" refType="w" refFor="ch" refForName="rect1" fact="0.5"/>
              <dgm:constr type="t" for="ch" forName="rect1ParTx" refType="t" refFor="ch" refForName="rect1"/>
              <dgm:constr type="b" for="ch" forName="rect1ParTx" refType="t" refFor="ch" refForName="rect2"/>
              <dgm:constr type="l" for="ch" forName="rect1ChTx" refType="r" refFor="ch" refForName="rect1ParTx"/>
              <dgm:constr type="w" for="ch" forName="rect1ChTx" refType="w" refFor="ch" refForName="rect1ParTx"/>
              <dgm:constr type="t" for="ch" forName="rect1ChTx" refType="t" refFor="ch" refForName="rect1ParTx"/>
              <dgm:constr type="b" for="ch" forName="rect1ChTx" refType="b" refFor="ch" refForName="rect1ParTx"/>
              <dgm:constr type="l" for="ch" forName="rect1ParTxNoCh" refType="r" refFor="ch" refForName="space"/>
              <dgm:constr type="w" for="ch" forName="rect1ParTxNoCh" refType="w" refFor="ch" refForName="rect1"/>
              <dgm:constr type="t" for="ch" forName="rect1ParTxNoCh" refType="t" refFor="ch" refForName="rect1"/>
              <dgm:constr type="b" for="ch" forName="rect1ParTxNoCh" refType="t" refFor="ch" refForName="rect2"/>
              <dgm:constr type="primFontSz" for="ch" op="equ" val="65"/>
              <dgm:constr type="secFontSz" for="ch" op="equ" val="65"/>
            </dgm:constrLst>
          </dgm:if>
          <dgm:if name="Name6" axis="ch" ptType="node" func="cnt" op="equ" val="3">
            <dgm:constrLst>
              <dgm:constr type="userA" refType="w" fact="0.3"/>
              <dgm:constr type="w" for="ch" forName="circle1" refType="userA" fact="2"/>
              <dgm:constr type="h" for="ch" forName="circle1" refType="w" refFor="ch" refForName="circle1" op="equ"/>
              <dgm:constr type="l" for="ch" forName="circle1"/>
              <dgm:constr type="ctrY" for="ch" forName="circle1" refType="h" fact="0.5"/>
              <dgm:constr type="l" for="ch" forName="space" refType="ctrX" refFor="ch" refForName="circle1"/>
              <dgm:constr type="w" for="ch" forName="space"/>
              <dgm:constr type="h" for="ch" forName="space" refType="h" refFor="ch" refForName="circle1"/>
              <dgm:constr type="b" for="ch" forName="space" refType="b" refFor="ch" refForName="circle1"/>
              <dgm:constr type="l" for="ch" forName="rect1" refType="r" refFor="ch" refForName="space"/>
              <dgm:constr type="r" for="ch" forName="rect1" refType="w"/>
              <dgm:constr type="h" for="ch" forName="rect1" refType="h" refFor="ch" refForName="circle1"/>
              <dgm:constr type="b" for="ch" forName="rect1" refType="b" refFor="ch" refForName="circle1"/>
              <dgm:constr type="l" for="ch" forName="vertSpace2"/>
              <dgm:constr type="w" for="ch" forName="vertSpace2" refType="w"/>
              <dgm:constr type="h" for="ch" forName="vertSpace2" refType="h" refFor="ch" refForName="circle1" fact="0.05"/>
              <dgm:constr type="b" for="ch" forName="vertSpace2" refType="b" refFor="ch" refForName="circle1"/>
              <dgm:constr type="ctrX" for="ch" forName="circle2" refType="l" refFor="ch" refForName="space"/>
              <dgm:constr type="h" for="ch" forName="circle2" refType="h" refFor="ch" refForName="circle1" fact="0.66667"/>
              <dgm:constr type="hOff" for="ch" forName="circle2" refType="h" refFor="ch" refForName="vertSpace2" fact="-0.33333"/>
              <dgm:constr type="w" for="ch" forName="circle2" refType="h" refFor="ch" refForName="circle2" op="equ"/>
              <dgm:constr type="wOff" for="ch" forName="circle2" refType="hOff" refFor="ch" refForName="circle2" op="equ"/>
              <dgm:constr type="b" for="ch" forName="circle2" refType="t" refFor="ch" refForName="vertSpace2"/>
              <dgm:constr type="l" for="ch" forName="rect2" refType="r" refFor="ch" refForName="space"/>
              <dgm:constr type="r" for="ch" forName="rect2" refType="w"/>
              <dgm:constr type="h" for="ch" forName="rect2" refType="h" refFor="ch" refForName="circle2"/>
              <dgm:constr type="hOff" for="ch" forName="rect2" refType="hOff" refFor="ch" refForName="circle2"/>
              <dgm:constr type="b" for="ch" forName="rect2" refType="b" refFor="ch" refForName="circle2"/>
              <dgm:constr type="l" for="ch" forName="vertSpace3"/>
              <dgm:constr type="w" for="ch" forName="vertSpace3" refType="w"/>
              <dgm:constr type="h" for="ch" forName="vertSpace3" refType="h" refFor="ch" refForName="vertSpace2"/>
              <dgm:constr type="b" for="ch" forName="vertSpace3" refType="t" refFor="ch" refForName="vertSpace2"/>
              <dgm:constr type="ctrX" for="ch" forName="circle3" refType="l" refFor="ch" refForName="space"/>
              <dgm:constr type="h" for="ch" forName="circle3" refType="h" refFor="ch" refForName="circle1" fact="0.33333"/>
              <dgm:constr type="hOff" for="ch" forName="circle3" refType="h" refFor="ch" refForName="vertSpace2" fact="-0.66667"/>
              <dgm:constr type="w" for="ch" forName="circle3" refType="h" refFor="ch" refForName="circle3" op="equ"/>
              <dgm:constr type="wOff" for="ch" forName="circle3" refType="hOff" refFor="ch" refForName="circle3" op="equ"/>
              <dgm:constr type="b" for="ch" forName="circle3" refType="t" refFor="ch" refForName="vertSpace3"/>
              <dgm:constr type="l" for="ch" forName="rect3" refType="r" refFor="ch" refForName="space"/>
              <dgm:constr type="r" for="ch" forName="rect3" refType="w"/>
              <dgm:constr type="h" for="ch" forName="rect3" refType="h" refFor="ch" refForName="circle3"/>
              <dgm:constr type="hOff" for="ch" forName="rect3" refType="hOff" refFor="ch" refForName="circle3"/>
              <dgm:constr type="b" for="ch" forName="rect3" refType="b" refFor="ch" refForName="circle3"/>
              <dgm:constr type="l" for="ch" forName="rect3ParTx" refType="r" refFor="ch" refForName="space"/>
              <dgm:constr type="w" for="ch" forName="rect3ParTx" refType="w" refFor="ch" refForName="rect3" fact="0.5"/>
              <dgm:constr type="t" for="ch" forName="rect3ParTx" refType="t" refFor="ch" refForName="rect3"/>
              <dgm:constr type="b" for="ch" forName="rect3ParTx" refType="b" refFor="ch" refForName="rect3"/>
              <dgm:constr type="l" for="ch" forName="rect3ChTx" refType="r" refFor="ch" refForName="rect3ParTx"/>
              <dgm:constr type="w" for="ch" forName="rect3ChTx" refType="w" refFor="ch" refForName="rect3ParTx"/>
              <dgm:constr type="t" for="ch" forName="rect3ChTx" refType="t" refFor="ch" refForName="rect3ParTx"/>
              <dgm:constr type="b" for="ch" forName="rect3ChTx" refType="b" refFor="ch" refForName="rect3ParTx"/>
              <dgm:constr type="l" for="ch" forName="rect3ParTxNoCh" refType="r" refFor="ch" refForName="space"/>
              <dgm:constr type="w" for="ch" forName="rect3ParTxNoCh" refType="w" refFor="ch" refForName="rect3"/>
              <dgm:constr type="t" for="ch" forName="rect3ParTxNoCh" refType="t" refFor="ch" refForName="rect3"/>
              <dgm:constr type="b" for="ch" forName="rect3ParTxNoCh" refType="b" refFor="ch" refForName="rect3"/>
              <dgm:constr type="l" for="ch" forName="rect1ParTx" refType="r" refFor="ch" refForName="space"/>
              <dgm:constr type="w" for="ch" forName="rect1ParTx" refType="w" refFor="ch" refForName="rect1" fact="0.5"/>
              <dgm:constr type="t" for="ch" forName="rect1ParTx" refType="t" refFor="ch" refForName="rect1"/>
              <dgm:constr type="b" for="ch" forName="rect1ParTx" refType="t" refFor="ch" refForName="rect2"/>
              <dgm:constr type="l" for="ch" forName="rect1ChTx" refType="r" refFor="ch" refForName="rect1ParTx"/>
              <dgm:constr type="w" for="ch" forName="rect1ChTx" refType="w" refFor="ch" refForName="rect1ParTx"/>
              <dgm:constr type="t" for="ch" forName="rect1ChTx" refType="t" refFor="ch" refForName="rect1ParTx"/>
              <dgm:constr type="b" for="ch" forName="rect1ChTx" refType="b" refFor="ch" refForName="rect1ParTx"/>
              <dgm:constr type="l" for="ch" forName="rect1ParTxNoCh" refType="r" refFor="ch" refForName="space"/>
              <dgm:constr type="w" for="ch" forName="rect1ParTxNoCh" refType="w" refFor="ch" refForName="rect1"/>
              <dgm:constr type="t" for="ch" forName="rect1ParTxNoCh" refType="t" refFor="ch" refForName="rect1"/>
              <dgm:constr type="b" for="ch" forName="rect1ParTxNoCh" refType="t" refFor="ch" refForName="rect2"/>
              <dgm:constr type="l" for="ch" forName="rect2ParTx" refType="r" refFor="ch" refForName="space"/>
              <dgm:constr type="w" for="ch" forName="rect2ParTx" refType="w" refFor="ch" refForName="rect2" fact="0.5"/>
              <dgm:constr type="t" for="ch" forName="rect2ParTx" refType="t" refFor="ch" refForName="rect2"/>
              <dgm:constr type="b" for="ch" forName="rect2ParTx" refType="t" refFor="ch" refForName="rect3"/>
              <dgm:constr type="l" for="ch" forName="rect2ChTx" refType="r" refFor="ch" refForName="rect2ParTx"/>
              <dgm:constr type="w" for="ch" forName="rect2ChTx" refType="w" refFor="ch" refForName="rect2ParTx"/>
              <dgm:constr type="t" for="ch" forName="rect2ChTx" refType="t" refFor="ch" refForName="rect2ParTx"/>
              <dgm:constr type="b" for="ch" forName="rect2ChTx" refType="b" refFor="ch" refForName="rect2ParTx"/>
              <dgm:constr type="l" for="ch" forName="rect2ParTxNoCh" refType="r" refFor="ch" refForName="space"/>
              <dgm:constr type="w" for="ch" forName="rect2ParTxNoCh" refType="w" refFor="ch" refForName="rect2"/>
              <dgm:constr type="t" for="ch" forName="rect2ParTxNoCh" refType="t" refFor="ch" refForName="rect2"/>
              <dgm:constr type="b" for="ch" forName="rect2ParTxNoCh" refType="t" refFor="ch" refForName="rect3"/>
              <dgm:constr type="primFontSz" for="ch" op="equ" val="65"/>
              <dgm:constr type="secFontSz" for="ch" op="equ" val="65"/>
            </dgm:constrLst>
          </dgm:if>
          <dgm:if name="Name7" axis="ch" ptType="node" func="cnt" op="equ" val="4">
            <dgm:constrLst>
              <dgm:constr type="userA" refType="w" fact="0.3"/>
              <dgm:constr type="w" for="ch" forName="circle1" refType="userA" fact="2"/>
              <dgm:constr type="h" for="ch" forName="circle1" refType="w" refFor="ch" refForName="circle1" op="equ"/>
              <dgm:constr type="l" for="ch" forName="circle1"/>
              <dgm:constr type="ctrY" for="ch" forName="circle1" refType="h" fact="0.5"/>
              <dgm:constr type="l" for="ch" forName="space" refType="ctrX" refFor="ch" refForName="circle1"/>
              <dgm:constr type="w" for="ch" forName="space"/>
              <dgm:constr type="h" for="ch" forName="space" refType="h" refFor="ch" refForName="circle1"/>
              <dgm:constr type="b" for="ch" forName="space" refType="b" refFor="ch" refForName="circle1"/>
              <dgm:constr type="l" for="ch" forName="rect1" refType="r" refFor="ch" refForName="space"/>
              <dgm:constr type="r" for="ch" forName="rect1" refType="w"/>
              <dgm:constr type="h" for="ch" forName="rect1" refType="h" refFor="ch" refForName="circle1"/>
              <dgm:constr type="b" for="ch" forName="rect1" refType="b" refFor="ch" refForName="circle1"/>
              <dgm:constr type="l" for="ch" forName="vertSpace2"/>
              <dgm:constr type="w" for="ch" forName="vertSpace2" refType="w"/>
              <dgm:constr type="h" for="ch" forName="vertSpace2" refType="h" refFor="ch" refForName="circle1" fact="0.05"/>
              <dgm:constr type="b" for="ch" forName="vertSpace2" refType="b" refFor="ch" refForName="circle1"/>
              <dgm:constr type="ctrX" for="ch" forName="circle2" refType="l" refFor="ch" refForName="space"/>
              <dgm:constr type="h" for="ch" forName="circle2" refType="h" refFor="ch" refForName="circle1" fact="0.75"/>
              <dgm:constr type="hOff" for="ch" forName="circle2" refType="h" refFor="ch" refForName="vertSpace2" fact="-0.25"/>
              <dgm:constr type="w" for="ch" forName="circle2" refType="h" refFor="ch" refForName="circle2" op="equ"/>
              <dgm:constr type="wOff" for="ch" forName="circle2" refType="hOff" refFor="ch" refForName="circle2" op="equ"/>
              <dgm:constr type="b" for="ch" forName="circle2" refType="t" refFor="ch" refForName="vertSpace2"/>
              <dgm:constr type="l" for="ch" forName="rect2" refType="r" refFor="ch" refForName="space"/>
              <dgm:constr type="r" for="ch" forName="rect2" refType="w"/>
              <dgm:constr type="h" for="ch" forName="rect2" refType="h" refFor="ch" refForName="circle2"/>
              <dgm:constr type="hOff" for="ch" forName="rect2" refType="hOff" refFor="ch" refForName="circle2"/>
              <dgm:constr type="b" for="ch" forName="rect2" refType="b" refFor="ch" refForName="circle2"/>
              <dgm:constr type="l" for="ch" forName="vertSpace3"/>
              <dgm:constr type="w" for="ch" forName="vertSpace3" refType="w"/>
              <dgm:constr type="h" for="ch" forName="vertSpace3" refType="h" refFor="ch" refForName="vertSpace2"/>
              <dgm:constr type="b" for="ch" forName="vertSpace3" refType="t" refFor="ch" refForName="vertSpace2"/>
              <dgm:constr type="ctrX" for="ch" forName="circle3" refType="l" refFor="ch" refForName="space"/>
              <dgm:constr type="h" for="ch" forName="circle3" refType="h" refFor="ch" refForName="circle1" fact="0.5"/>
              <dgm:constr type="hOff" for="ch" forName="circle3" refType="h" refFor="ch" refForName="vertSpace2" fact="-0.5"/>
              <dgm:constr type="w" for="ch" forName="circle3" refType="h" refFor="ch" refForName="circle3" op="equ"/>
              <dgm:constr type="wOff" for="ch" forName="circle3" refType="hOff" refFor="ch" refForName="circle3" op="equ"/>
              <dgm:constr type="b" for="ch" forName="circle3" refType="t" refFor="ch" refForName="vertSpace3"/>
              <dgm:constr type="l" for="ch" forName="rect3" refType="r" refFor="ch" refForName="space"/>
              <dgm:constr type="r" for="ch" forName="rect3" refType="w"/>
              <dgm:constr type="h" for="ch" forName="rect3" refType="h" refFor="ch" refForName="circle3"/>
              <dgm:constr type="hOff" for="ch" forName="rect3" refType="hOff" refFor="ch" refForName="circle3"/>
              <dgm:constr type="b" for="ch" forName="rect3" refType="b" refFor="ch" refForName="circle3"/>
              <dgm:constr type="l" for="ch" forName="vertSpace4"/>
              <dgm:constr type="w" for="ch" forName="vertSpace4" refType="w"/>
              <dgm:constr type="h" for="ch" forName="vertSpace4" refType="h" refFor="ch" refForName="vertSpace3"/>
              <dgm:constr type="b" for="ch" forName="vertSpace4" refType="t" refFor="ch" refForName="vertSpace3"/>
              <dgm:constr type="ctrX" for="ch" forName="circle4" refType="l" refFor="ch" refForName="space"/>
              <dgm:constr type="h" for="ch" forName="circle4" refType="h" refFor="ch" refForName="circle1" fact="0.25"/>
              <dgm:constr type="hOff" for="ch" forName="circle4" refType="h" refFor="ch" refForName="vertSpace2" fact="-0.75"/>
              <dgm:constr type="w" for="ch" forName="circle4" refType="h" refFor="ch" refForName="circle4" op="equ"/>
              <dgm:constr type="wOff" for="ch" forName="circle4" refType="hOff" refFor="ch" refForName="circle4" op="equ"/>
              <dgm:constr type="b" for="ch" forName="circle4" refType="t" refFor="ch" refForName="vertSpace4"/>
              <dgm:constr type="l" for="ch" forName="rect4" refType="r" refFor="ch" refForName="space"/>
              <dgm:constr type="r" for="ch" forName="rect4" refType="w"/>
              <dgm:constr type="h" for="ch" forName="rect4" refType="h" refFor="ch" refForName="circle4"/>
              <dgm:constr type="hOff" for="ch" forName="rect4" refType="hOff" refFor="ch" refForName="circle4"/>
              <dgm:constr type="b" for="ch" forName="rect4" refType="b" refFor="ch" refForName="circle4"/>
              <dgm:constr type="l" for="ch" forName="rect4ParTx" refType="r" refFor="ch" refForName="space"/>
              <dgm:constr type="w" for="ch" forName="rect4ParTx" refType="w" refFor="ch" refForName="rect4" fact="0.5"/>
              <dgm:constr type="t" for="ch" forName="rect4ParTx" refType="t" refFor="ch" refForName="rect4"/>
              <dgm:constr type="b" for="ch" forName="rect4ParTx" refType="b" refFor="ch" refForName="rect4"/>
              <dgm:constr type="l" for="ch" forName="rect4ChTx" refType="r" refFor="ch" refForName="rect4ParTx"/>
              <dgm:constr type="w" for="ch" forName="rect4ChTx" refType="w" refFor="ch" refForName="rect4ParTx"/>
              <dgm:constr type="t" for="ch" forName="rect4ChTx" refType="t" refFor="ch" refForName="rect4ParTx"/>
              <dgm:constr type="b" for="ch" forName="rect4ChTx" refType="b" refFor="ch" refForName="rect4ParTx"/>
              <dgm:constr type="l" for="ch" forName="rect4ParTxNoCh" refType="r" refFor="ch" refForName="space"/>
              <dgm:constr type="w" for="ch" forName="rect4ParTxNoCh" refType="w" refFor="ch" refForName="rect4"/>
              <dgm:constr type="t" for="ch" forName="rect4ParTxNoCh" refType="t" refFor="ch" refForName="rect4"/>
              <dgm:constr type="b" for="ch" forName="rect4ParTxNoCh" refType="b" refFor="ch" refForName="rect4"/>
              <dgm:constr type="l" for="ch" forName="rect1ParTx" refType="r" refFor="ch" refForName="space"/>
              <dgm:constr type="w" for="ch" forName="rect1ParTx" refType="w" refFor="ch" refForName="rect1" fact="0.5"/>
              <dgm:constr type="t" for="ch" forName="rect1ParTx" refType="t" refFor="ch" refForName="rect1"/>
              <dgm:constr type="b" for="ch" forName="rect1ParTx" refType="t" refFor="ch" refForName="rect2"/>
              <dgm:constr type="l" for="ch" forName="rect1ChTx" refType="r" refFor="ch" refForName="rect1ParTx"/>
              <dgm:constr type="w" for="ch" forName="rect1ChTx" refType="w" refFor="ch" refForName="rect1ParTx"/>
              <dgm:constr type="t" for="ch" forName="rect1ChTx" refType="t" refFor="ch" refForName="rect1ParTx"/>
              <dgm:constr type="b" for="ch" forName="rect1ChTx" refType="b" refFor="ch" refForName="rect1ParTx"/>
              <dgm:constr type="l" for="ch" forName="rect1ParTxNoCh" refType="r" refFor="ch" refForName="space"/>
              <dgm:constr type="w" for="ch" forName="rect1ParTxNoCh" refType="w" refFor="ch" refForName="rect1"/>
              <dgm:constr type="t" for="ch" forName="rect1ParTxNoCh" refType="t" refFor="ch" refForName="rect1"/>
              <dgm:constr type="b" for="ch" forName="rect1ParTxNoCh" refType="t" refFor="ch" refForName="rect2"/>
              <dgm:constr type="l" for="ch" forName="rect2ParTx" refType="r" refFor="ch" refForName="space"/>
              <dgm:constr type="w" for="ch" forName="rect2ParTx" refType="w" refFor="ch" refForName="rect2" fact="0.5"/>
              <dgm:constr type="t" for="ch" forName="rect2ParTx" refType="t" refFor="ch" refForName="rect2"/>
              <dgm:constr type="b" for="ch" forName="rect2ParTx" refType="t" refFor="ch" refForName="rect3"/>
              <dgm:constr type="l" for="ch" forName="rect2ChTx" refType="r" refFor="ch" refForName="rect2ParTx"/>
              <dgm:constr type="w" for="ch" forName="rect2ChTx" refType="w" refFor="ch" refForName="rect2ParTx"/>
              <dgm:constr type="t" for="ch" forName="rect2ChTx" refType="t" refFor="ch" refForName="rect2ParTx"/>
              <dgm:constr type="b" for="ch" forName="rect2ChTx" refType="b" refFor="ch" refForName="rect2ParTx"/>
              <dgm:constr type="l" for="ch" forName="rect2ParTxNoCh" refType="r" refFor="ch" refForName="space"/>
              <dgm:constr type="w" for="ch" forName="rect2ParTxNoCh" refType="w" refFor="ch" refForName="rect2"/>
              <dgm:constr type="t" for="ch" forName="rect2ParTxNoCh" refType="t" refFor="ch" refForName="rect2"/>
              <dgm:constr type="b" for="ch" forName="rect2ParTxNoCh" refType="t" refFor="ch" refForName="rect3"/>
              <dgm:constr type="l" for="ch" forName="rect3ParTx" refType="r" refFor="ch" refForName="space"/>
              <dgm:constr type="w" for="ch" forName="rect3ParTx" refType="w" refFor="ch" refForName="rect3" fact="0.5"/>
              <dgm:constr type="t" for="ch" forName="rect3ParTx" refType="t" refFor="ch" refForName="rect3"/>
              <dgm:constr type="b" for="ch" forName="rect3ParTx" refType="t" refFor="ch" refForName="rect4"/>
              <dgm:constr type="l" for="ch" forName="rect3ChTx" refType="r" refFor="ch" refForName="rect3ParTx"/>
              <dgm:constr type="w" for="ch" forName="rect3ChTx" refType="w" refFor="ch" refForName="rect3ParTx"/>
              <dgm:constr type="t" for="ch" forName="rect3ChTx" refType="t" refFor="ch" refForName="rect3ParTx"/>
              <dgm:constr type="b" for="ch" forName="rect3ChTx" refType="b" refFor="ch" refForName="rect3ParTx"/>
              <dgm:constr type="l" for="ch" forName="rect3ParTxNoCh" refType="r" refFor="ch" refForName="space"/>
              <dgm:constr type="w" for="ch" forName="rect3ParTxNoCh" refType="w" refFor="ch" refForName="rect3"/>
              <dgm:constr type="t" for="ch" forName="rect3ParTxNoCh" refType="t" refFor="ch" refForName="rect3"/>
              <dgm:constr type="b" for="ch" forName="rect3ParTxNoCh" refType="t" refFor="ch" refForName="rect4"/>
              <dgm:constr type="primFontSz" for="ch" op="equ" val="65"/>
              <dgm:constr type="secFontSz" for="ch" op="equ" val="65"/>
            </dgm:constrLst>
          </dgm:if>
          <dgm:if name="Name8" axis="ch" ptType="node" func="cnt" op="equ" val="5">
            <dgm:constrLst>
              <dgm:constr type="userA" refType="w" fact="0.3"/>
              <dgm:constr type="w" for="ch" forName="circle1" refType="userA" fact="2"/>
              <dgm:constr type="h" for="ch" forName="circle1" refType="w" refFor="ch" refForName="circle1" op="equ"/>
              <dgm:constr type="l" for="ch" forName="circle1"/>
              <dgm:constr type="ctrY" for="ch" forName="circle1" refType="h" fact="0.5"/>
              <dgm:constr type="l" for="ch" forName="space" refType="ctrX" refFor="ch" refForName="circle1"/>
              <dgm:constr type="w" for="ch" forName="space"/>
              <dgm:constr type="h" for="ch" forName="space" refType="h" refFor="ch" refForName="circle1"/>
              <dgm:constr type="b" for="ch" forName="space" refType="b" refFor="ch" refForName="circle1"/>
              <dgm:constr type="l" for="ch" forName="rect1" refType="r" refFor="ch" refForName="space"/>
              <dgm:constr type="r" for="ch" forName="rect1" refType="w"/>
              <dgm:constr type="h" for="ch" forName="rect1" refType="h" refFor="ch" refForName="circle1"/>
              <dgm:constr type="b" for="ch" forName="rect1" refType="b" refFor="ch" refForName="circle1"/>
              <dgm:constr type="l" for="ch" forName="vertSpace2"/>
              <dgm:constr type="w" for="ch" forName="vertSpace2" refType="w"/>
              <dgm:constr type="h" for="ch" forName="vertSpace2" refType="h" refFor="ch" refForName="circle1" fact="0.05"/>
              <dgm:constr type="b" for="ch" forName="vertSpace2" refType="b" refFor="ch" refForName="circle1"/>
              <dgm:constr type="ctrX" for="ch" forName="circle2" refType="l" refFor="ch" refForName="space"/>
              <dgm:constr type="h" for="ch" forName="circle2" refType="h" refFor="ch" refForName="circle1" fact="0.8"/>
              <dgm:constr type="hOff" for="ch" forName="circle2" refType="h" refFor="ch" refForName="vertSpace2" fact="-0.2"/>
              <dgm:constr type="w" for="ch" forName="circle2" refType="h" refFor="ch" refForName="circle2" op="equ"/>
              <dgm:constr type="wOff" for="ch" forName="circle2" refType="hOff" refFor="ch" refForName="circle2" op="equ"/>
              <dgm:constr type="b" for="ch" forName="circle2" refType="t" refFor="ch" refForName="vertSpace2"/>
              <dgm:constr type="l" for="ch" forName="rect2" refType="r" refFor="ch" refForName="space"/>
              <dgm:constr type="r" for="ch" forName="rect2" refType="w"/>
              <dgm:constr type="h" for="ch" forName="rect2" refType="h" refFor="ch" refForName="circle2"/>
              <dgm:constr type="hOff" for="ch" forName="rect2" refType="hOff" refFor="ch" refForName="circle2"/>
              <dgm:constr type="b" for="ch" forName="rect2" refType="b" refFor="ch" refForName="circle2"/>
              <dgm:constr type="l" for="ch" forName="vertSpace3"/>
              <dgm:constr type="w" for="ch" forName="vertSpace3" refType="w"/>
              <dgm:constr type="h" for="ch" forName="vertSpace3" refType="h" refFor="ch" refForName="vertSpace2"/>
              <dgm:constr type="b" for="ch" forName="vertSpace3" refType="t" refFor="ch" refForName="vertSpace2"/>
              <dgm:constr type="ctrX" for="ch" forName="circle3" refType="l" refFor="ch" refForName="space"/>
              <dgm:constr type="h" for="ch" forName="circle3" refType="h" refFor="ch" refForName="circle1" fact="0.6"/>
              <dgm:constr type="hOff" for="ch" forName="circle3" refType="h" refFor="ch" refForName="vertSpace2" fact="-0.4"/>
              <dgm:constr type="w" for="ch" forName="circle3" refType="h" refFor="ch" refForName="circle3" op="equ"/>
              <dgm:constr type="wOff" for="ch" forName="circle3" refType="hOff" refFor="ch" refForName="circle3" op="equ"/>
              <dgm:constr type="b" for="ch" forName="circle3" refType="t" refFor="ch" refForName="vertSpace3"/>
              <dgm:constr type="l" for="ch" forName="rect3" refType="r" refFor="ch" refForName="space"/>
              <dgm:constr type="r" for="ch" forName="rect3" refType="w"/>
              <dgm:constr type="h" for="ch" forName="rect3" refType="h" refFor="ch" refForName="circle3"/>
              <dgm:constr type="hOff" for="ch" forName="rect3" refType="hOff" refFor="ch" refForName="circle3"/>
              <dgm:constr type="b" for="ch" forName="rect3" refType="b" refFor="ch" refForName="circle3"/>
              <dgm:constr type="l" for="ch" forName="vertSpace4"/>
              <dgm:constr type="w" for="ch" forName="vertSpace4" refType="w"/>
              <dgm:constr type="h" for="ch" forName="vertSpace4" refType="h" refFor="ch" refForName="vertSpace3"/>
              <dgm:constr type="b" for="ch" forName="vertSpace4" refType="t" refFor="ch" refForName="vertSpace3"/>
              <dgm:constr type="ctrX" for="ch" forName="circle4" refType="l" refFor="ch" refForName="space"/>
              <dgm:constr type="h" for="ch" forName="circle4" refType="h" refFor="ch" refForName="circle1" fact="0.4"/>
              <dgm:constr type="hOff" for="ch" forName="circle4" refType="h" refFor="ch" refForName="vertSpace2" fact="-0.6"/>
              <dgm:constr type="w" for="ch" forName="circle4" refType="h" refFor="ch" refForName="circle4" op="equ"/>
              <dgm:constr type="wOff" for="ch" forName="circle4" refType="hOff" refFor="ch" refForName="circle4" op="equ"/>
              <dgm:constr type="b" for="ch" forName="circle4" refType="t" refFor="ch" refForName="vertSpace4"/>
              <dgm:constr type="l" for="ch" forName="rect4" refType="r" refFor="ch" refForName="space"/>
              <dgm:constr type="r" for="ch" forName="rect4" refType="w"/>
              <dgm:constr type="h" for="ch" forName="rect4" refType="h" refFor="ch" refForName="circle4"/>
              <dgm:constr type="hOff" for="ch" forName="rect4" refType="hOff" refFor="ch" refForName="circle4"/>
              <dgm:constr type="b" for="ch" forName="rect4" refType="b" refFor="ch" refForName="circle4"/>
              <dgm:constr type="l" for="ch" forName="vertSpace5"/>
              <dgm:constr type="w" for="ch" forName="vertSpace5" refType="w"/>
              <dgm:constr type="h" for="ch" forName="vertSpace5" refType="h" refFor="ch" refForName="vertSpace4"/>
              <dgm:constr type="b" for="ch" forName="vertSpace5" refType="t" refFor="ch" refForName="vertSpace4"/>
              <dgm:constr type="ctrX" for="ch" forName="circle5" refType="l" refFor="ch" refForName="space"/>
              <dgm:constr type="h" for="ch" forName="circle5" refType="h" refFor="ch" refForName="circle1" fact="0.2"/>
              <dgm:constr type="hOff" for="ch" forName="circle5" refType="h" refFor="ch" refForName="vertSpace2" fact="-0.8"/>
              <dgm:constr type="w" for="ch" forName="circle5" refType="h" refFor="ch" refForName="circle5" op="equ"/>
              <dgm:constr type="wOff" for="ch" forName="circle5" refType="hOff" refFor="ch" refForName="circle5" op="equ"/>
              <dgm:constr type="b" for="ch" forName="circle5" refType="t" refFor="ch" refForName="vertSpace5"/>
              <dgm:constr type="l" for="ch" forName="rect5" refType="r" refFor="ch" refForName="space"/>
              <dgm:constr type="r" for="ch" forName="rect5" refType="w"/>
              <dgm:constr type="h" for="ch" forName="rect5" refType="h" refFor="ch" refForName="circle5"/>
              <dgm:constr type="hOff" for="ch" forName="rect5" refType="hOff" refFor="ch" refForName="circle5"/>
              <dgm:constr type="b" for="ch" forName="rect5" refType="b" refFor="ch" refForName="circle5"/>
              <dgm:constr type="l" for="ch" forName="rect5ParTx" refType="r" refFor="ch" refForName="space"/>
              <dgm:constr type="w" for="ch" forName="rect5ParTx" refType="w" refFor="ch" refForName="rect5" fact="0.5"/>
              <dgm:constr type="t" for="ch" forName="rect5ParTx" refType="t" refFor="ch" refForName="rect5"/>
              <dgm:constr type="b" for="ch" forName="rect5ParTx" refType="b" refFor="ch" refForName="rect5"/>
              <dgm:constr type="l" for="ch" forName="rect5ChTx" refType="r" refFor="ch" refForName="rect5ParTx"/>
              <dgm:constr type="w" for="ch" forName="rect5ChTx" refType="w" refFor="ch" refForName="rect5ParTx"/>
              <dgm:constr type="t" for="ch" forName="rect5ChTx" refType="t" refFor="ch" refForName="rect5ParTx"/>
              <dgm:constr type="b" for="ch" forName="rect5ChTx" refType="b" refFor="ch" refForName="rect5ParTx"/>
              <dgm:constr type="l" for="ch" forName="rect5ParTxNoCh" refType="r" refFor="ch" refForName="space"/>
              <dgm:constr type="w" for="ch" forName="rect5ParTxNoCh" refType="w" refFor="ch" refForName="rect5"/>
              <dgm:constr type="t" for="ch" forName="rect5ParTxNoCh" refType="t" refFor="ch" refForName="rect5"/>
              <dgm:constr type="b" for="ch" forName="rect5ParTxNoCh" refType="b" refFor="ch" refForName="rect5"/>
              <dgm:constr type="l" for="ch" forName="rect1ParTx" refType="r" refFor="ch" refForName="space"/>
              <dgm:constr type="w" for="ch" forName="rect1ParTx" refType="w" refFor="ch" refForName="rect1" fact="0.5"/>
              <dgm:constr type="t" for="ch" forName="rect1ParTx" refType="t" refFor="ch" refForName="rect1"/>
              <dgm:constr type="b" for="ch" forName="rect1ParTx" refType="t" refFor="ch" refForName="rect2"/>
              <dgm:constr type="l" for="ch" forName="rect1ChTx" refType="r" refFor="ch" refForName="rect1ParTx"/>
              <dgm:constr type="w" for="ch" forName="rect1ChTx" refType="w" refFor="ch" refForName="rect1ParTx"/>
              <dgm:constr type="t" for="ch" forName="rect1ChTx" refType="t" refFor="ch" refForName="rect1ParTx"/>
              <dgm:constr type="b" for="ch" forName="rect1ChTx" refType="b" refFor="ch" refForName="rect1ParTx"/>
              <dgm:constr type="l" for="ch" forName="rect1ParTxNoCh" refType="r" refFor="ch" refForName="space"/>
              <dgm:constr type="w" for="ch" forName="rect1ParTxNoCh" refType="w" refFor="ch" refForName="rect1"/>
              <dgm:constr type="t" for="ch" forName="rect1ParTxNoCh" refType="t" refFor="ch" refForName="rect1"/>
              <dgm:constr type="b" for="ch" forName="rect1ParTxNoCh" refType="t" refFor="ch" refForName="rect2"/>
              <dgm:constr type="l" for="ch" forName="rect2ParTx" refType="r" refFor="ch" refForName="space"/>
              <dgm:constr type="w" for="ch" forName="rect2ParTx" refType="w" refFor="ch" refForName="rect2" fact="0.5"/>
              <dgm:constr type="t" for="ch" forName="rect2ParTx" refType="t" refFor="ch" refForName="rect2"/>
              <dgm:constr type="b" for="ch" forName="rect2ParTx" refType="t" refFor="ch" refForName="rect3"/>
              <dgm:constr type="l" for="ch" forName="rect2ChTx" refType="r" refFor="ch" refForName="rect2ParTx"/>
              <dgm:constr type="w" for="ch" forName="rect2ChTx" refType="w" refFor="ch" refForName="rect2ParTx"/>
              <dgm:constr type="t" for="ch" forName="rect2ChTx" refType="t" refFor="ch" refForName="rect2ParTx"/>
              <dgm:constr type="b" for="ch" forName="rect2ChTx" refType="b" refFor="ch" refForName="rect2ParTx"/>
              <dgm:constr type="l" for="ch" forName="rect2ParTxNoCh" refType="r" refFor="ch" refForName="space"/>
              <dgm:constr type="w" for="ch" forName="rect2ParTxNoCh" refType="w" refFor="ch" refForName="rect2"/>
              <dgm:constr type="t" for="ch" forName="rect2ParTxNoCh" refType="t" refFor="ch" refForName="rect2"/>
              <dgm:constr type="b" for="ch" forName="rect2ParTxNoCh" refType="t" refFor="ch" refForName="rect3"/>
              <dgm:constr type="l" for="ch" forName="rect3ParTx" refType="r" refFor="ch" refForName="space"/>
              <dgm:constr type="w" for="ch" forName="rect3ParTx" refType="w" refFor="ch" refForName="rect3" fact="0.5"/>
              <dgm:constr type="t" for="ch" forName="rect3ParTx" refType="t" refFor="ch" refForName="rect3"/>
              <dgm:constr type="b" for="ch" forName="rect3ParTx" refType="t" refFor="ch" refForName="rect4"/>
              <dgm:constr type="l" for="ch" forName="rect3ChTx" refType="r" refFor="ch" refForName="rect3ParTx"/>
              <dgm:constr type="w" for="ch" forName="rect3ChTx" refType="w" refFor="ch" refForName="rect3ParTx"/>
              <dgm:constr type="t" for="ch" forName="rect3ChTx" refType="t" refFor="ch" refForName="rect3ParTx"/>
              <dgm:constr type="b" for="ch" forName="rect3ChTx" refType="b" refFor="ch" refForName="rect3ParTx"/>
              <dgm:constr type="l" for="ch" forName="rect3ParTxNoCh" refType="r" refFor="ch" refForName="space"/>
              <dgm:constr type="w" for="ch" forName="rect3ParTxNoCh" refType="w" refFor="ch" refForName="rect3"/>
              <dgm:constr type="t" for="ch" forName="rect3ParTxNoCh" refType="t" refFor="ch" refForName="rect3"/>
              <dgm:constr type="b" for="ch" forName="rect3ParTxNoCh" refType="t" refFor="ch" refForName="rect4"/>
              <dgm:constr type="l" for="ch" forName="rect4ParTx" refType="r" refFor="ch" refForName="space"/>
              <dgm:constr type="w" for="ch" forName="rect4ParTx" refType="w" refFor="ch" refForName="rect4" fact="0.5"/>
              <dgm:constr type="t" for="ch" forName="rect4ParTx" refType="t" refFor="ch" refForName="rect4"/>
              <dgm:constr type="b" for="ch" forName="rect4ParTx" refType="t" refFor="ch" refForName="rect5"/>
              <dgm:constr type="l" for="ch" forName="rect4ChTx" refType="r" refFor="ch" refForName="rect4ParTx"/>
              <dgm:constr type="w" for="ch" forName="rect4ChTx" refType="w" refFor="ch" refForName="rect4ParTx"/>
              <dgm:constr type="t" for="ch" forName="rect4ChTx" refType="t" refFor="ch" refForName="rect4ParTx"/>
              <dgm:constr type="b" for="ch" forName="rect4ChTx" refType="b" refFor="ch" refForName="rect4ParTx"/>
              <dgm:constr type="l" for="ch" forName="rect4ParTxNoCh" refType="r" refFor="ch" refForName="space"/>
              <dgm:constr type="w" for="ch" forName="rect4ParTxNoCh" refType="w" refFor="ch" refForName="rect4"/>
              <dgm:constr type="t" for="ch" forName="rect4ParTxNoCh" refType="t" refFor="ch" refForName="rect4"/>
              <dgm:constr type="b" for="ch" forName="rect4ParTxNoCh" refType="t" refFor="ch" refForName="rect5"/>
              <dgm:constr type="primFontSz" for="ch" op="equ" val="65"/>
              <dgm:constr type="secFontSz" for="ch" op="equ" val="65"/>
            </dgm:constrLst>
          </dgm:if>
          <dgm:if name="Name9" axis="ch" ptType="node" func="cnt" op="equ" val="6">
            <dgm:constrLst>
              <dgm:constr type="userA" refType="w" fact="0.3"/>
              <dgm:constr type="w" for="ch" forName="circle1" refType="userA" fact="2"/>
              <dgm:constr type="h" for="ch" forName="circle1" refType="w" refFor="ch" refForName="circle1" op="equ"/>
              <dgm:constr type="l" for="ch" forName="circle1"/>
              <dgm:constr type="ctrY" for="ch" forName="circle1" refType="h" fact="0.5"/>
              <dgm:constr type="l" for="ch" forName="space" refType="ctrX" refFor="ch" refForName="circle1"/>
              <dgm:constr type="w" for="ch" forName="space"/>
              <dgm:constr type="h" for="ch" forName="space" refType="h" refFor="ch" refForName="circle1"/>
              <dgm:constr type="b" for="ch" forName="space" refType="b" refFor="ch" refForName="circle1"/>
              <dgm:constr type="l" for="ch" forName="rect1" refType="r" refFor="ch" refForName="space"/>
              <dgm:constr type="r" for="ch" forName="rect1" refType="w"/>
              <dgm:constr type="h" for="ch" forName="rect1" refType="h" refFor="ch" refForName="circle1"/>
              <dgm:constr type="b" for="ch" forName="rect1" refType="b" refFor="ch" refForName="circle1"/>
              <dgm:constr type="l" for="ch" forName="vertSpace2"/>
              <dgm:constr type="w" for="ch" forName="vertSpace2" refType="w"/>
              <dgm:constr type="h" for="ch" forName="vertSpace2" refType="h" refFor="ch" refForName="circle1" fact="0.05"/>
              <dgm:constr type="b" for="ch" forName="vertSpace2" refType="b" refFor="ch" refForName="circle1"/>
              <dgm:constr type="ctrX" for="ch" forName="circle2" refType="l" refFor="ch" refForName="space"/>
              <dgm:constr type="h" for="ch" forName="circle2" refType="h" refFor="ch" refForName="circle1" fact="0.83333"/>
              <dgm:constr type="hOff" for="ch" forName="circle2" refType="h" refFor="ch" refForName="vertSpace2" fact="-0.16667"/>
              <dgm:constr type="w" for="ch" forName="circle2" refType="h" refFor="ch" refForName="circle2" op="equ"/>
              <dgm:constr type="wOff" for="ch" forName="circle2" refType="hOff" refFor="ch" refForName="circle2" op="equ"/>
              <dgm:constr type="b" for="ch" forName="circle2" refType="t" refFor="ch" refForName="vertSpace2"/>
              <dgm:constr type="l" for="ch" forName="rect2" refType="r" refFor="ch" refForName="space"/>
              <dgm:constr type="r" for="ch" forName="rect2" refType="w"/>
              <dgm:constr type="h" for="ch" forName="rect2" refType="h" refFor="ch" refForName="circle2"/>
              <dgm:constr type="hOff" for="ch" forName="rect2" refType="hOff" refFor="ch" refForName="circle2"/>
              <dgm:constr type="b" for="ch" forName="rect2" refType="b" refFor="ch" refForName="circle2"/>
              <dgm:constr type="l" for="ch" forName="vertSpace3"/>
              <dgm:constr type="w" for="ch" forName="vertSpace3" refType="w"/>
              <dgm:constr type="h" for="ch" forName="vertSpace3" refType="h" refFor="ch" refForName="vertSpace2"/>
              <dgm:constr type="b" for="ch" forName="vertSpace3" refType="t" refFor="ch" refForName="vertSpace2"/>
              <dgm:constr type="ctrX" for="ch" forName="circle3" refType="l" refFor="ch" refForName="space"/>
              <dgm:constr type="h" for="ch" forName="circle3" refType="h" refFor="ch" refForName="circle1" fact="0.66667"/>
              <dgm:constr type="hOff" for="ch" forName="circle3" refType="h" refFor="ch" refForName="vertSpace2" fact="-0.33333"/>
              <dgm:constr type="w" for="ch" forName="circle3" refType="h" refFor="ch" refForName="circle3" op="equ"/>
              <dgm:constr type="wOff" for="ch" forName="circle3" refType="hOff" refFor="ch" refForName="circle3" op="equ"/>
              <dgm:constr type="b" for="ch" forName="circle3" refType="t" refFor="ch" refForName="vertSpace3"/>
              <dgm:constr type="l" for="ch" forName="rect3" refType="r" refFor="ch" refForName="space"/>
              <dgm:constr type="r" for="ch" forName="rect3" refType="w"/>
              <dgm:constr type="h" for="ch" forName="rect3" refType="h" refFor="ch" refForName="circle3"/>
              <dgm:constr type="hOff" for="ch" forName="rect3" refType="hOff" refFor="ch" refForName="circle3"/>
              <dgm:constr type="b" for="ch" forName="rect3" refType="b" refFor="ch" refForName="circle3"/>
              <dgm:constr type="l" for="ch" forName="vertSpace4"/>
              <dgm:constr type="w" for="ch" forName="vertSpace4" refType="w"/>
              <dgm:constr type="h" for="ch" forName="vertSpace4" refType="h" refFor="ch" refForName="vertSpace3"/>
              <dgm:constr type="b" for="ch" forName="vertSpace4" refType="t" refFor="ch" refForName="vertSpace3"/>
              <dgm:constr type="ctrX" for="ch" forName="circle4" refType="l" refFor="ch" refForName="space"/>
              <dgm:constr type="h" for="ch" forName="circle4" refType="h" refFor="ch" refForName="circle1" fact="0.5"/>
              <dgm:constr type="hOff" for="ch" forName="circle4" refType="h" refFor="ch" refForName="vertSpace2" fact="-0.5"/>
              <dgm:constr type="w" for="ch" forName="circle4" refType="h" refFor="ch" refForName="circle4" op="equ"/>
              <dgm:constr type="wOff" for="ch" forName="circle4" refType="hOff" refFor="ch" refForName="circle4" op="equ"/>
              <dgm:constr type="b" for="ch" forName="circle4" refType="t" refFor="ch" refForName="vertSpace4"/>
              <dgm:constr type="l" for="ch" forName="rect4" refType="r" refFor="ch" refForName="space"/>
              <dgm:constr type="r" for="ch" forName="rect4" refType="w"/>
              <dgm:constr type="h" for="ch" forName="rect4" refType="h" refFor="ch" refForName="circle4"/>
              <dgm:constr type="hOff" for="ch" forName="rect4" refType="hOff" refFor="ch" refForName="circle4"/>
              <dgm:constr type="b" for="ch" forName="rect4" refType="b" refFor="ch" refForName="circle4"/>
              <dgm:constr type="l" for="ch" forName="vertSpace5"/>
              <dgm:constr type="w" for="ch" forName="vertSpace5" refType="w"/>
              <dgm:constr type="h" for="ch" forName="vertSpace5" refType="h" refFor="ch" refForName="vertSpace4"/>
              <dgm:constr type="b" for="ch" forName="vertSpace5" refType="t" refFor="ch" refForName="vertSpace4"/>
              <dgm:constr type="ctrX" for="ch" forName="circle5" refType="l" refFor="ch" refForName="space"/>
              <dgm:constr type="h" for="ch" forName="circle5" refType="h" refFor="ch" refForName="circle1" fact="0.33333"/>
              <dgm:constr type="hOff" for="ch" forName="circle5" refType="h" refFor="ch" refForName="vertSpace2" fact="-0.66667"/>
              <dgm:constr type="w" for="ch" forName="circle5" refType="h" refFor="ch" refForName="circle5" op="equ"/>
              <dgm:constr type="wOff" for="ch" forName="circle5" refType="hOff" refFor="ch" refForName="circle5" op="equ"/>
              <dgm:constr type="b" for="ch" forName="circle5" refType="t" refFor="ch" refForName="vertSpace5"/>
              <dgm:constr type="l" for="ch" forName="rect5" refType="r" refFor="ch" refForName="space"/>
              <dgm:constr type="r" for="ch" forName="rect5" refType="w"/>
              <dgm:constr type="h" for="ch" forName="rect5" refType="h" refFor="ch" refForName="circle5"/>
              <dgm:constr type="hOff" for="ch" forName="rect5" refType="hOff" refFor="ch" refForName="circle5"/>
              <dgm:constr type="b" for="ch" forName="rect5" refType="b" refFor="ch" refForName="circle5"/>
              <dgm:constr type="l" for="ch" forName="vertSpace6"/>
              <dgm:constr type="w" for="ch" forName="vertSpace6" refType="w"/>
              <dgm:constr type="h" for="ch" forName="vertSpace6" refType="h" refFor="ch" refForName="vertSpace5"/>
              <dgm:constr type="b" for="ch" forName="vertSpace6" refType="t" refFor="ch" refForName="vertSpace5"/>
              <dgm:constr type="ctrX" for="ch" forName="circle6" refType="l" refFor="ch" refForName="space"/>
              <dgm:constr type="h" for="ch" forName="circle6" refType="h" refFor="ch" refForName="circle1" fact="0.16667"/>
              <dgm:constr type="hOff" for="ch" forName="circle6" refType="h" refFor="ch" refForName="vertSpace2" fact="-0.83333"/>
              <dgm:constr type="w" for="ch" forName="circle6" refType="h" refFor="ch" refForName="circle6" op="equ"/>
              <dgm:constr type="wOff" for="ch" forName="circle6" refType="hOff" refFor="ch" refForName="circle6" op="equ"/>
              <dgm:constr type="b" for="ch" forName="circle6" refType="t" refFor="ch" refForName="vertSpace6"/>
              <dgm:constr type="l" for="ch" forName="rect6" refType="r" refFor="ch" refForName="space"/>
              <dgm:constr type="r" for="ch" forName="rect6" refType="w"/>
              <dgm:constr type="h" for="ch" forName="rect6" refType="h" refFor="ch" refForName="circle6"/>
              <dgm:constr type="hOff" for="ch" forName="rect6" refType="hOff" refFor="ch" refForName="circle6"/>
              <dgm:constr type="b" for="ch" forName="rect6" refType="b" refFor="ch" refForName="circle6"/>
              <dgm:constr type="l" for="ch" forName="rect6ParTx" refType="r" refFor="ch" refForName="space"/>
              <dgm:constr type="w" for="ch" forName="rect6ParTx" refType="w" refFor="ch" refForName="rect6" fact="0.5"/>
              <dgm:constr type="t" for="ch" forName="rect6ParTx" refType="t" refFor="ch" refForName="rect6"/>
              <dgm:constr type="b" for="ch" forName="rect6ParTx" refType="b" refFor="ch" refForName="rect6"/>
              <dgm:constr type="l" for="ch" forName="rect6ChTx" refType="r" refFor="ch" refForName="rect6ParTx"/>
              <dgm:constr type="w" for="ch" forName="rect6ChTx" refType="w" refFor="ch" refForName="rect6ParTx"/>
              <dgm:constr type="t" for="ch" forName="rect6ChTx" refType="t" refFor="ch" refForName="rect6ParTx"/>
              <dgm:constr type="b" for="ch" forName="rect6ChTx" refType="b" refFor="ch" refForName="rect6ParTx"/>
              <dgm:constr type="l" for="ch" forName="rect6ParTxNoCh" refType="r" refFor="ch" refForName="space"/>
              <dgm:constr type="w" for="ch" forName="rect6ParTxNoCh" refType="w" refFor="ch" refForName="rect6"/>
              <dgm:constr type="t" for="ch" forName="rect6ParTxNoCh" refType="t" refFor="ch" refForName="rect6"/>
              <dgm:constr type="b" for="ch" forName="rect6ParTxNoCh" refType="b" refFor="ch" refForName="rect6"/>
              <dgm:constr type="l" for="ch" forName="rect1ParTx" refType="r" refFor="ch" refForName="space"/>
              <dgm:constr type="w" for="ch" forName="rect1ParTx" refType="w" refFor="ch" refForName="rect1" fact="0.5"/>
              <dgm:constr type="t" for="ch" forName="rect1ParTx" refType="t" refFor="ch" refForName="rect1"/>
              <dgm:constr type="b" for="ch" forName="rect1ParTx" refType="t" refFor="ch" refForName="rect2"/>
              <dgm:constr type="l" for="ch" forName="rect1ChTx" refType="r" refFor="ch" refForName="rect1ParTx"/>
              <dgm:constr type="w" for="ch" forName="rect1ChTx" refType="w" refFor="ch" refForName="rect1ParTx"/>
              <dgm:constr type="t" for="ch" forName="rect1ChTx" refType="t" refFor="ch" refForName="rect1ParTx"/>
              <dgm:constr type="b" for="ch" forName="rect1ChTx" refType="b" refFor="ch" refForName="rect1ParTx"/>
              <dgm:constr type="l" for="ch" forName="rect1ParTxNoCh" refType="r" refFor="ch" refForName="space"/>
              <dgm:constr type="w" for="ch" forName="rect1ParTxNoCh" refType="w" refFor="ch" refForName="rect1"/>
              <dgm:constr type="t" for="ch" forName="rect1ParTxNoCh" refType="t" refFor="ch" refForName="rect1"/>
              <dgm:constr type="b" for="ch" forName="rect1ParTxNoCh" refType="t" refFor="ch" refForName="rect2"/>
              <dgm:constr type="l" for="ch" forName="rect2ParTx" refType="r" refFor="ch" refForName="space"/>
              <dgm:constr type="w" for="ch" forName="rect2ParTx" refType="w" refFor="ch" refForName="rect2" fact="0.5"/>
              <dgm:constr type="t" for="ch" forName="rect2ParTx" refType="t" refFor="ch" refForName="rect2"/>
              <dgm:constr type="b" for="ch" forName="rect2ParTx" refType="t" refFor="ch" refForName="rect3"/>
              <dgm:constr type="l" for="ch" forName="rect2ChTx" refType="r" refFor="ch" refForName="rect2ParTx"/>
              <dgm:constr type="w" for="ch" forName="rect2ChTx" refType="w" refFor="ch" refForName="rect2ParTx"/>
              <dgm:constr type="t" for="ch" forName="rect2ChTx" refType="t" refFor="ch" refForName="rect2ParTx"/>
              <dgm:constr type="b" for="ch" forName="rect2ChTx" refType="b" refFor="ch" refForName="rect2ParTx"/>
              <dgm:constr type="l" for="ch" forName="rect2ParTxNoCh" refType="r" refFor="ch" refForName="space"/>
              <dgm:constr type="w" for="ch" forName="rect2ParTxNoCh" refType="w" refFor="ch" refForName="rect2"/>
              <dgm:constr type="t" for="ch" forName="rect2ParTxNoCh" refType="t" refFor="ch" refForName="rect2"/>
              <dgm:constr type="b" for="ch" forName="rect2ParTxNoCh" refType="t" refFor="ch" refForName="rect3"/>
              <dgm:constr type="l" for="ch" forName="rect3ParTx" refType="r" refFor="ch" refForName="space"/>
              <dgm:constr type="w" for="ch" forName="rect3ParTx" refType="w" refFor="ch" refForName="rect3" fact="0.5"/>
              <dgm:constr type="t" for="ch" forName="rect3ParTx" refType="t" refFor="ch" refForName="rect3"/>
              <dgm:constr type="b" for="ch" forName="rect3ParTx" refType="t" refFor="ch" refForName="rect4"/>
              <dgm:constr type="l" for="ch" forName="rect3ChTx" refType="r" refFor="ch" refForName="rect3ParTx"/>
              <dgm:constr type="w" for="ch" forName="rect3ChTx" refType="w" refFor="ch" refForName="rect3ParTx"/>
              <dgm:constr type="t" for="ch" forName="rect3ChTx" refType="t" refFor="ch" refForName="rect3ParTx"/>
              <dgm:constr type="b" for="ch" forName="rect3ChTx" refType="b" refFor="ch" refForName="rect3ParTx"/>
              <dgm:constr type="l" for="ch" forName="rect3ParTxNoCh" refType="r" refFor="ch" refForName="space"/>
              <dgm:constr type="w" for="ch" forName="rect3ParTxNoCh" refType="w" refFor="ch" refForName="rect3"/>
              <dgm:constr type="t" for="ch" forName="rect3ParTxNoCh" refType="t" refFor="ch" refForName="rect3"/>
              <dgm:constr type="b" for="ch" forName="rect3ParTxNoCh" refType="t" refFor="ch" refForName="rect4"/>
              <dgm:constr type="l" for="ch" forName="rect4ParTx" refType="r" refFor="ch" refForName="space"/>
              <dgm:constr type="w" for="ch" forName="rect4ParTx" refType="w" refFor="ch" refForName="rect4" fact="0.5"/>
              <dgm:constr type="t" for="ch" forName="rect4ParTx" refType="t" refFor="ch" refForName="rect4"/>
              <dgm:constr type="b" for="ch" forName="rect4ParTx" refType="t" refFor="ch" refForName="rect5"/>
              <dgm:constr type="l" for="ch" forName="rect4ChTx" refType="r" refFor="ch" refForName="rect4ParTx"/>
              <dgm:constr type="w" for="ch" forName="rect4ChTx" refType="w" refFor="ch" refForName="rect4ParTx"/>
              <dgm:constr type="t" for="ch" forName="rect4ChTx" refType="t" refFor="ch" refForName="rect4ParTx"/>
              <dgm:constr type="b" for="ch" forName="rect4ChTx" refType="b" refFor="ch" refForName="rect4ParTx"/>
              <dgm:constr type="l" for="ch" forName="rect4ParTxNoCh" refType="r" refFor="ch" refForName="space"/>
              <dgm:constr type="w" for="ch" forName="rect4ParTxNoCh" refType="w" refFor="ch" refForName="rect4"/>
              <dgm:constr type="t" for="ch" forName="rect4ParTxNoCh" refType="t" refFor="ch" refForName="rect4"/>
              <dgm:constr type="b" for="ch" forName="rect4ParTxNoCh" refType="t" refFor="ch" refForName="rect5"/>
              <dgm:constr type="l" for="ch" forName="rect5ParTx" refType="r" refFor="ch" refForName="space"/>
              <dgm:constr type="w" for="ch" forName="rect5ParTx" refType="w" refFor="ch" refForName="rect5" fact="0.5"/>
              <dgm:constr type="t" for="ch" forName="rect5ParTx" refType="t" refFor="ch" refForName="rect5"/>
              <dgm:constr type="b" for="ch" forName="rect5ParTx" refType="t" refFor="ch" refForName="rect6"/>
              <dgm:constr type="l" for="ch" forName="rect5ChTx" refType="r" refFor="ch" refForName="rect5ParTx"/>
              <dgm:constr type="w" for="ch" forName="rect5ChTx" refType="w" refFor="ch" refForName="rect5ParTx"/>
              <dgm:constr type="t" for="ch" forName="rect5ChTx" refType="t" refFor="ch" refForName="rect5ParTx"/>
              <dgm:constr type="b" for="ch" forName="rect5ChTx" refType="b" refFor="ch" refForName="rect5ParTx"/>
              <dgm:constr type="l" for="ch" forName="rect5ParTxNoCh" refType="r" refFor="ch" refForName="space"/>
              <dgm:constr type="w" for="ch" forName="rect5ParTxNoCh" refType="w" refFor="ch" refForName="rect5"/>
              <dgm:constr type="t" for="ch" forName="rect5ParTxNoCh" refType="t" refFor="ch" refForName="rect5"/>
              <dgm:constr type="b" for="ch" forName="rect5ParTxNoCh" refType="t" refFor="ch" refForName="rect6"/>
              <dgm:constr type="primFontSz" for="ch" op="equ" val="65"/>
              <dgm:constr type="secFontSz" for="ch" op="equ" val="65"/>
            </dgm:constrLst>
          </dgm:if>
          <dgm:if name="Name10" axis="ch" ptType="node" func="cnt" op="gte" val="7">
            <dgm:constrLst>
              <dgm:constr type="userA" refType="w" fact="0.3"/>
              <dgm:constr type="w" for="ch" forName="circle1" refType="userA" fact="2"/>
              <dgm:constr type="h" for="ch" forName="circle1" refType="w" refFor="ch" refForName="circle1" op="equ"/>
              <dgm:constr type="l" for="ch" forName="circle1"/>
              <dgm:constr type="ctrY" for="ch" forName="circle1" refType="h" fact="0.5"/>
              <dgm:constr type="l" for="ch" forName="space" refType="ctrX" refFor="ch" refForName="circle1"/>
              <dgm:constr type="w" for="ch" forName="space"/>
              <dgm:constr type="h" for="ch" forName="space" refType="h" refFor="ch" refForName="circle1"/>
              <dgm:constr type="b" for="ch" forName="space" refType="b" refFor="ch" refForName="circle1"/>
              <dgm:constr type="l" for="ch" forName="rect1" refType="r" refFor="ch" refForName="space"/>
              <dgm:constr type="r" for="ch" forName="rect1" refType="w"/>
              <dgm:constr type="h" for="ch" forName="rect1" refType="h" refFor="ch" refForName="circle1"/>
              <dgm:constr type="b" for="ch" forName="rect1" refType="b" refFor="ch" refForName="circle1"/>
              <dgm:constr type="l" for="ch" forName="vertSpace2"/>
              <dgm:constr type="w" for="ch" forName="vertSpace2" refType="w"/>
              <dgm:constr type="h" for="ch" forName="vertSpace2" refType="h" refFor="ch" refForName="circle1" fact="0.05"/>
              <dgm:constr type="b" for="ch" forName="vertSpace2" refType="b" refFor="ch" refForName="circle1"/>
              <dgm:constr type="ctrX" for="ch" forName="circle2" refType="l" refFor="ch" refForName="space"/>
              <dgm:constr type="h" for="ch" forName="circle2" refType="h" refFor="ch" refForName="circle1" fact="0.85714"/>
              <dgm:constr type="hOff" for="ch" forName="circle2" refType="h" refFor="ch" refForName="vertSpace2" fact="-0.14286"/>
              <dgm:constr type="w" for="ch" forName="circle2" refType="h" refFor="ch" refForName="circle2" op="equ"/>
              <dgm:constr type="wOff" for="ch" forName="circle2" refType="hOff" refFor="ch" refForName="circle2" op="equ"/>
              <dgm:constr type="b" for="ch" forName="circle2" refType="t" refFor="ch" refForName="vertSpace2"/>
              <dgm:constr type="l" for="ch" forName="rect2" refType="r" refFor="ch" refForName="space"/>
              <dgm:constr type="r" for="ch" forName="rect2" refType="w"/>
              <dgm:constr type="h" for="ch" forName="rect2" refType="h" refFor="ch" refForName="circle2"/>
              <dgm:constr type="hOff" for="ch" forName="rect2" refType="hOff" refFor="ch" refForName="circle2"/>
              <dgm:constr type="b" for="ch" forName="rect2" refType="b" refFor="ch" refForName="circle2"/>
              <dgm:constr type="l" for="ch" forName="vertSpace3"/>
              <dgm:constr type="w" for="ch" forName="vertSpace3" refType="w"/>
              <dgm:constr type="h" for="ch" forName="vertSpace3" refType="h" refFor="ch" refForName="vertSpace2"/>
              <dgm:constr type="b" for="ch" forName="vertSpace3" refType="t" refFor="ch" refForName="vertSpace2"/>
              <dgm:constr type="ctrX" for="ch" forName="circle3" refType="l" refFor="ch" refForName="space"/>
              <dgm:constr type="h" for="ch" forName="circle3" refType="h" refFor="ch" refForName="circle1" fact="0.71429"/>
              <dgm:constr type="hOff" for="ch" forName="circle3" refType="h" refFor="ch" refForName="vertSpace2" fact="-0.28571"/>
              <dgm:constr type="w" for="ch" forName="circle3" refType="h" refFor="ch" refForName="circle3" op="equ"/>
              <dgm:constr type="wOff" for="ch" forName="circle3" refType="hOff" refFor="ch" refForName="circle3" op="equ"/>
              <dgm:constr type="b" for="ch" forName="circle3" refType="t" refFor="ch" refForName="vertSpace3"/>
              <dgm:constr type="l" for="ch" forName="rect3" refType="r" refFor="ch" refForName="space"/>
              <dgm:constr type="r" for="ch" forName="rect3" refType="w"/>
              <dgm:constr type="h" for="ch" forName="rect3" refType="h" refFor="ch" refForName="circle3"/>
              <dgm:constr type="hOff" for="ch" forName="rect3" refType="hOff" refFor="ch" refForName="circle3"/>
              <dgm:constr type="b" for="ch" forName="rect3" refType="b" refFor="ch" refForName="circle3"/>
              <dgm:constr type="l" for="ch" forName="vertSpace4"/>
              <dgm:constr type="w" for="ch" forName="vertSpace4" refType="w"/>
              <dgm:constr type="h" for="ch" forName="vertSpace4" refType="h" refFor="ch" refForName="vertSpace3"/>
              <dgm:constr type="b" for="ch" forName="vertSpace4" refType="t" refFor="ch" refForName="vertSpace3"/>
              <dgm:constr type="ctrX" for="ch" forName="circle4" refType="l" refFor="ch" refForName="space"/>
              <dgm:constr type="h" for="ch" forName="circle4" refType="h" refFor="ch" refForName="circle1" fact="0.57143"/>
              <dgm:constr type="hOff" for="ch" forName="circle4" refType="h" refFor="ch" refForName="vertSpace2" fact="-0.42857"/>
              <dgm:constr type="w" for="ch" forName="circle4" refType="h" refFor="ch" refForName="circle4" op="equ"/>
              <dgm:constr type="wOff" for="ch" forName="circle4" refType="hOff" refFor="ch" refForName="circle4" op="equ"/>
              <dgm:constr type="b" for="ch" forName="circle4" refType="t" refFor="ch" refForName="vertSpace4"/>
              <dgm:constr type="l" for="ch" forName="rect4" refType="r" refFor="ch" refForName="space"/>
              <dgm:constr type="r" for="ch" forName="rect4" refType="w"/>
              <dgm:constr type="h" for="ch" forName="rect4" refType="h" refFor="ch" refForName="circle4"/>
              <dgm:constr type="hOff" for="ch" forName="rect4" refType="hOff" refFor="ch" refForName="circle4"/>
              <dgm:constr type="b" for="ch" forName="rect4" refType="b" refFor="ch" refForName="circle4"/>
              <dgm:constr type="l" for="ch" forName="vertSpace5"/>
              <dgm:constr type="w" for="ch" forName="vertSpace5" refType="w"/>
              <dgm:constr type="h" for="ch" forName="vertSpace5" refType="h" refFor="ch" refForName="vertSpace4"/>
              <dgm:constr type="b" for="ch" forName="vertSpace5" refType="t" refFor="ch" refForName="vertSpace4"/>
              <dgm:constr type="ctrX" for="ch" forName="circle5" refType="l" refFor="ch" refForName="space"/>
              <dgm:constr type="h" for="ch" forName="circle5" refType="h" refFor="ch" refForName="circle1" fact="0.42857"/>
              <dgm:constr type="hOff" for="ch" forName="circle5" refType="h" refFor="ch" refForName="vertSpace2" fact="-0.57143"/>
              <dgm:constr type="w" for="ch" forName="circle5" refType="h" refFor="ch" refForName="circle5" op="equ"/>
              <dgm:constr type="wOff" for="ch" forName="circle5" refType="hOff" refFor="ch" refForName="circle5" op="equ"/>
              <dgm:constr type="b" for="ch" forName="circle5" refType="t" refFor="ch" refForName="vertSpace5"/>
              <dgm:constr type="l" for="ch" forName="rect5" refType="r" refFor="ch" refForName="space"/>
              <dgm:constr type="r" for="ch" forName="rect5" refType="w"/>
              <dgm:constr type="h" for="ch" forName="rect5" refType="h" refFor="ch" refForName="circle5"/>
              <dgm:constr type="hOff" for="ch" forName="rect5" refType="hOff" refFor="ch" refForName="circle5"/>
              <dgm:constr type="b" for="ch" forName="rect5" refType="b" refFor="ch" refForName="circle5"/>
              <dgm:constr type="l" for="ch" forName="vertSpace6"/>
              <dgm:constr type="w" for="ch" forName="vertSpace6" refType="w"/>
              <dgm:constr type="h" for="ch" forName="vertSpace6" refType="h" refFor="ch" refForName="vertSpace5"/>
              <dgm:constr type="b" for="ch" forName="vertSpace6" refType="t" refFor="ch" refForName="vertSpace5"/>
              <dgm:constr type="ctrX" for="ch" forName="circle6" refType="l" refFor="ch" refForName="space"/>
              <dgm:constr type="h" for="ch" forName="circle6" refType="h" refFor="ch" refForName="circle1" fact="0.28571"/>
              <dgm:constr type="hOff" for="ch" forName="circle6" refType="h" refFor="ch" refForName="vertSpace2" fact="-0.71429"/>
              <dgm:constr type="w" for="ch" forName="circle6" refType="h" refFor="ch" refForName="circle6" op="equ"/>
              <dgm:constr type="wOff" for="ch" forName="circle6" refType="hOff" refFor="ch" refForName="circle6" op="equ"/>
              <dgm:constr type="b" for="ch" forName="circle6" refType="t" refFor="ch" refForName="vertSpace6"/>
              <dgm:constr type="l" for="ch" forName="rect6" refType="r" refFor="ch" refForName="space"/>
              <dgm:constr type="r" for="ch" forName="rect6" refType="w"/>
              <dgm:constr type="h" for="ch" forName="rect6" refType="h" refFor="ch" refForName="circle6"/>
              <dgm:constr type="hOff" for="ch" forName="rect6" refType="hOff" refFor="ch" refForName="circle6"/>
              <dgm:constr type="b" for="ch" forName="rect6" refType="b" refFor="ch" refForName="circle6"/>
              <dgm:constr type="l" for="ch" forName="vertSpace7"/>
              <dgm:constr type="w" for="ch" forName="vertSpace7" refType="w"/>
              <dgm:constr type="h" for="ch" forName="vertSpace7" refType="h" refFor="ch" refForName="vertSpace6"/>
              <dgm:constr type="b" for="ch" forName="vertSpace7" refType="t" refFor="ch" refForName="vertSpace6"/>
              <dgm:constr type="ctrX" for="ch" forName="circle7" refType="l" refFor="ch" refForName="space"/>
              <dgm:constr type="h" for="ch" forName="circle7" refType="h" refFor="ch" refForName="circle1" fact="0.14286"/>
              <dgm:constr type="hOff" for="ch" forName="circle7" refType="h" refFor="ch" refForName="vertSpace2" fact="-0.85714"/>
              <dgm:constr type="w" for="ch" forName="circle7" refType="h" refFor="ch" refForName="circle7" op="equ"/>
              <dgm:constr type="wOff" for="ch" forName="circle7" refType="hOff" refFor="ch" refForName="circle7" op="equ"/>
              <dgm:constr type="b" for="ch" forName="circle7" refType="t" refFor="ch" refForName="vertSpace7"/>
              <dgm:constr type="l" for="ch" forName="rect7" refType="r" refFor="ch" refForName="space"/>
              <dgm:constr type="r" for="ch" forName="rect7" refType="w"/>
              <dgm:constr type="h" for="ch" forName="rect7" refType="h" refFor="ch" refForName="circle7"/>
              <dgm:constr type="hOff" for="ch" forName="rect7" refType="hOff" refFor="ch" refForName="circle7"/>
              <dgm:constr type="b" for="ch" forName="rect7" refType="b" refFor="ch" refForName="circle7"/>
              <dgm:constr type="l" for="ch" forName="rect7ParTx" refType="r" refFor="ch" refForName="space"/>
              <dgm:constr type="w" for="ch" forName="rect7ParTx" refType="w" refFor="ch" refForName="rect7" fact="0.5"/>
              <dgm:constr type="t" for="ch" forName="rect7ParTx" refType="t" refFor="ch" refForName="rect7"/>
              <dgm:constr type="b" for="ch" forName="rect7ParTx" refType="b" refFor="ch" refForName="rect7"/>
              <dgm:constr type="l" for="ch" forName="rect7ChTx" refType="r" refFor="ch" refForName="rect7ParTx"/>
              <dgm:constr type="w" for="ch" forName="rect7ChTx" refType="w" refFor="ch" refForName="rect7ParTx"/>
              <dgm:constr type="t" for="ch" forName="rect7ChTx" refType="t" refFor="ch" refForName="rect7ParTx"/>
              <dgm:constr type="b" for="ch" forName="rect7ChTx" refType="b" refFor="ch" refForName="rect7ParTx"/>
              <dgm:constr type="l" for="ch" forName="rect7ParTxNoCh" refType="r" refFor="ch" refForName="space"/>
              <dgm:constr type="w" for="ch" forName="rect7ParTxNoCh" refType="w" refFor="ch" refForName="rect7"/>
              <dgm:constr type="t" for="ch" forName="rect7ParTxNoCh" refType="t" refFor="ch" refForName="rect7"/>
              <dgm:constr type="b" for="ch" forName="rect7ParTxNoCh" refType="b" refFor="ch" refForName="rect7"/>
              <dgm:constr type="l" for="ch" forName="rect1ParTx" refType="r" refFor="ch" refForName="space"/>
              <dgm:constr type="w" for="ch" forName="rect1ParTx" refType="w" refFor="ch" refForName="rect1" fact="0.5"/>
              <dgm:constr type="t" for="ch" forName="rect1ParTx" refType="t" refFor="ch" refForName="rect1"/>
              <dgm:constr type="b" for="ch" forName="rect1ParTx" refType="t" refFor="ch" refForName="rect2"/>
              <dgm:constr type="l" for="ch" forName="rect1ChTx" refType="r" refFor="ch" refForName="rect1ParTx"/>
              <dgm:constr type="w" for="ch" forName="rect1ChTx" refType="w" refFor="ch" refForName="rect1ParTx"/>
              <dgm:constr type="t" for="ch" forName="rect1ChTx" refType="t" refFor="ch" refForName="rect1ParTx"/>
              <dgm:constr type="b" for="ch" forName="rect1ChTx" refType="b" refFor="ch" refForName="rect1ParTx"/>
              <dgm:constr type="l" for="ch" forName="rect1ParTxNoCh" refType="r" refFor="ch" refForName="space"/>
              <dgm:constr type="w" for="ch" forName="rect1ParTxNoCh" refType="w" refFor="ch" refForName="rect1"/>
              <dgm:constr type="t" for="ch" forName="rect1ParTxNoCh" refType="t" refFor="ch" refForName="rect1"/>
              <dgm:constr type="b" for="ch" forName="rect1ParTxNoCh" refType="t" refFor="ch" refForName="rect2"/>
              <dgm:constr type="l" for="ch" forName="rect2ParTx" refType="r" refFor="ch" refForName="space"/>
              <dgm:constr type="w" for="ch" forName="rect2ParTx" refType="w" refFor="ch" refForName="rect2" fact="0.5"/>
              <dgm:constr type="t" for="ch" forName="rect2ParTx" refType="t" refFor="ch" refForName="rect2"/>
              <dgm:constr type="b" for="ch" forName="rect2ParTx" refType="t" refFor="ch" refForName="rect3"/>
              <dgm:constr type="l" for="ch" forName="rect2ChTx" refType="r" refFor="ch" refForName="rect2ParTx"/>
              <dgm:constr type="w" for="ch" forName="rect2ChTx" refType="w" refFor="ch" refForName="rect2ParTx"/>
              <dgm:constr type="t" for="ch" forName="rect2ChTx" refType="t" refFor="ch" refForName="rect2ParTx"/>
              <dgm:constr type="b" for="ch" forName="rect2ChTx" refType="b" refFor="ch" refForName="rect2ParTx"/>
              <dgm:constr type="l" for="ch" forName="rect2ParTxNoCh" refType="r" refFor="ch" refForName="space"/>
              <dgm:constr type="w" for="ch" forName="rect2ParTxNoCh" refType="w" refFor="ch" refForName="rect2"/>
              <dgm:constr type="t" for="ch" forName="rect2ParTxNoCh" refType="t" refFor="ch" refForName="rect2"/>
              <dgm:constr type="b" for="ch" forName="rect2ParTxNoCh" refType="t" refFor="ch" refForName="rect3"/>
              <dgm:constr type="l" for="ch" forName="rect3ParTx" refType="r" refFor="ch" refForName="space"/>
              <dgm:constr type="w" for="ch" forName="rect3ParTx" refType="w" refFor="ch" refForName="rect3" fact="0.5"/>
              <dgm:constr type="t" for="ch" forName="rect3ParTx" refType="t" refFor="ch" refForName="rect3"/>
              <dgm:constr type="b" for="ch" forName="rect3ParTx" refType="t" refFor="ch" refForName="rect4"/>
              <dgm:constr type="l" for="ch" forName="rect3ChTx" refType="r" refFor="ch" refForName="rect3ParTx"/>
              <dgm:constr type="w" for="ch" forName="rect3ChTx" refType="w" refFor="ch" refForName="rect3ParTx"/>
              <dgm:constr type="t" for="ch" forName="rect3ChTx" refType="t" refFor="ch" refForName="rect3ParTx"/>
              <dgm:constr type="b" for="ch" forName="rect3ChTx" refType="b" refFor="ch" refForName="rect3ParTx"/>
              <dgm:constr type="l" for="ch" forName="rect3ParTxNoCh" refType="r" refFor="ch" refForName="space"/>
              <dgm:constr type="w" for="ch" forName="rect3ParTxNoCh" refType="w" refFor="ch" refForName="rect3"/>
              <dgm:constr type="t" for="ch" forName="rect3ParTxNoCh" refType="t" refFor="ch" refForName="rect3"/>
              <dgm:constr type="b" for="ch" forName="rect3ParTxNoCh" refType="t" refFor="ch" refForName="rect4"/>
              <dgm:constr type="l" for="ch" forName="rect4ParTx" refType="r" refFor="ch" refForName="space"/>
              <dgm:constr type="w" for="ch" forName="rect4ParTx" refType="w" refFor="ch" refForName="rect4" fact="0.5"/>
              <dgm:constr type="t" for="ch" forName="rect4ParTx" refType="t" refFor="ch" refForName="rect4"/>
              <dgm:constr type="b" for="ch" forName="rect4ParTx" refType="t" refFor="ch" refForName="rect5"/>
              <dgm:constr type="l" for="ch" forName="rect4ChTx" refType="r" refFor="ch" refForName="rect4ParTx"/>
              <dgm:constr type="w" for="ch" forName="rect4ChTx" refType="w" refFor="ch" refForName="rect4ParTx"/>
              <dgm:constr type="t" for="ch" forName="rect4ChTx" refType="t" refFor="ch" refForName="rect4ParTx"/>
              <dgm:constr type="b" for="ch" forName="rect4ChTx" refType="b" refFor="ch" refForName="rect4ParTx"/>
              <dgm:constr type="l" for="ch" forName="rect4ParTxNoCh" refType="r" refFor="ch" refForName="space"/>
              <dgm:constr type="w" for="ch" forName="rect4ParTxNoCh" refType="w" refFor="ch" refForName="rect4"/>
              <dgm:constr type="t" for="ch" forName="rect4ParTxNoCh" refType="t" refFor="ch" refForName="rect4"/>
              <dgm:constr type="b" for="ch" forName="rect4ParTxNoCh" refType="t" refFor="ch" refForName="rect5"/>
              <dgm:constr type="l" for="ch" forName="rect5ParTx" refType="r" refFor="ch" refForName="space"/>
              <dgm:constr type="w" for="ch" forName="rect5ParTx" refType="w" refFor="ch" refForName="rect5" fact="0.5"/>
              <dgm:constr type="t" for="ch" forName="rect5ParTx" refType="t" refFor="ch" refForName="rect5"/>
              <dgm:constr type="b" for="ch" forName="rect5ParTx" refType="t" refFor="ch" refForName="rect6"/>
              <dgm:constr type="l" for="ch" forName="rect5ChTx" refType="r" refFor="ch" refForName="rect5ParTx"/>
              <dgm:constr type="w" for="ch" forName="rect5ChTx" refType="w" refFor="ch" refForName="rect5ParTx"/>
              <dgm:constr type="t" for="ch" forName="rect5ChTx" refType="t" refFor="ch" refForName="rect5ParTx"/>
              <dgm:constr type="b" for="ch" forName="rect5ChTx" refType="b" refFor="ch" refForName="rect5ParTx"/>
              <dgm:constr type="l" for="ch" forName="rect5ParTxNoCh" refType="r" refFor="ch" refForName="space"/>
              <dgm:constr type="w" for="ch" forName="rect5ParTxNoCh" refType="w" refFor="ch" refForName="rect5"/>
              <dgm:constr type="t" for="ch" forName="rect5ParTxNoCh" refType="t" refFor="ch" refForName="rect5"/>
              <dgm:constr type="b" for="ch" forName="rect5ParTxNoCh" refType="t" refFor="ch" refForName="rect6"/>
              <dgm:constr type="l" for="ch" forName="rect6ParTx" refType="r" refFor="ch" refForName="space"/>
              <dgm:constr type="w" for="ch" forName="rect6ParTx" refType="w" refFor="ch" refForName="rect6" fact="0.5"/>
              <dgm:constr type="t" for="ch" forName="rect6ParTx" refType="t" refFor="ch" refForName="rect6"/>
              <dgm:constr type="b" for="ch" forName="rect6ParTx" refType="t" refFor="ch" refForName="rect7"/>
              <dgm:constr type="l" for="ch" forName="rect6ChTx" refType="r" refFor="ch" refForName="rect6ParTx"/>
              <dgm:constr type="w" for="ch" forName="rect6ChTx" refType="w" refFor="ch" refForName="rect6ParTx"/>
              <dgm:constr type="t" for="ch" forName="rect6ChTx" refType="t" refFor="ch" refForName="rect6ParTx"/>
              <dgm:constr type="b" for="ch" forName="rect6ChTx" refType="b" refFor="ch" refForName="rect6ParTx"/>
              <dgm:constr type="l" for="ch" forName="rect6ParTxNoCh" refType="r" refFor="ch" refForName="space"/>
              <dgm:constr type="w" for="ch" forName="rect6ParTxNoCh" refType="w" refFor="ch" refForName="rect6"/>
              <dgm:constr type="t" for="ch" forName="rect6ParTxNoCh" refType="t" refFor="ch" refForName="rect6"/>
              <dgm:constr type="b" for="ch" forName="rect6ParTxNoCh" refType="t" refFor="ch" refForName="rect7"/>
              <dgm:constr type="primFontSz" for="ch" op="equ" val="65"/>
              <dgm:constr type="secFontSz" for="ch" op="equ" val="65"/>
            </dgm:constrLst>
          </dgm:if>
          <dgm:else name="Name11">
            <dgm:constrLst/>
          </dgm:else>
        </dgm:choose>
      </dgm:if>
      <dgm:else name="Name12">
        <dgm:choose name="Name13">
          <dgm:if name="Name14" axis="ch" ptType="node" func="cnt" op="equ" val="1">
            <dgm:constrLst>
              <dgm:constr type="userA" refType="w" fact="0.3"/>
              <dgm:constr type="w" for="ch" forName="circle1" refType="userA" fact="2"/>
              <dgm:constr type="h" for="ch" forName="circle1" refType="w" refFor="ch" refForName="circle1" op="equ"/>
              <dgm:constr type="r" for="ch" forName="circle1" refType="w"/>
              <dgm:constr type="ctrY" for="ch" forName="circle1" refType="h" fact="0.5"/>
              <dgm:constr type="r" for="ch" forName="space" refType="ctrX" refFor="ch" refForName="circle1"/>
              <dgm:constr type="w" for="ch" forName="space"/>
              <dgm:constr type="h" for="ch" forName="space" refType="h" refFor="ch" refForName="circle1"/>
              <dgm:constr type="b" for="ch" forName="space" refType="b" refFor="ch" refForName="circle1"/>
              <dgm:constr type="r" for="ch" forName="rect1" refType="l" refFor="ch" refForName="space"/>
              <dgm:constr type="l" for="ch" forName="rect1"/>
              <dgm:constr type="h" for="ch" forName="rect1" refType="h" refFor="ch" refForName="circle1"/>
              <dgm:constr type="b" for="ch" forName="rect1" refType="b" refFor="ch" refForName="circle1"/>
              <dgm:constr type="r" for="ch" forName="rect1ParTx" refType="l" refFor="ch" refForName="space"/>
              <dgm:constr type="w" for="ch" forName="rect1ParTx" refType="w" refFor="ch" refForName="rect1" fact="0.5"/>
              <dgm:constr type="t" for="ch" forName="rect1ParTx" refType="t" refFor="ch" refForName="rect1"/>
              <dgm:constr type="b" for="ch" forName="rect1ParTx" refType="b" refFor="ch" refForName="rect1"/>
              <dgm:constr type="r" for="ch" forName="rect1ChTx" refType="l" refFor="ch" refForName="rect1ParTx"/>
              <dgm:constr type="w" for="ch" forName="rect1ChTx" refType="w" refFor="ch" refForName="rect1ParTx"/>
              <dgm:constr type="t" for="ch" forName="rect1ChTx" refType="t" refFor="ch" refForName="rect1ParTx"/>
              <dgm:constr type="b" for="ch" forName="rect1ChTx" refType="b" refFor="ch" refForName="rect1ParTx"/>
              <dgm:constr type="r" for="ch" forName="rect1ParTxNoCh" refType="l" refFor="ch" refForName="space"/>
              <dgm:constr type="w" for="ch" forName="rect1ParTxNoCh" refType="w" refFor="ch" refForName="rect1"/>
              <dgm:constr type="t" for="ch" forName="rect1ParTxNoCh" refType="t" refFor="ch" refForName="rect1"/>
              <dgm:constr type="b" for="ch" forName="rect1ParTxNoCh" refType="b" refFor="ch" refForName="rect1"/>
              <dgm:constr type="primFontSz" for="ch" op="equ" val="65"/>
              <dgm:constr type="secFontSz" for="ch" op="equ" val="65"/>
            </dgm:constrLst>
          </dgm:if>
          <dgm:if name="Name15" axis="ch" ptType="node" func="cnt" op="equ" val="2">
            <dgm:constrLst>
              <dgm:constr type="userA" refType="w" fact="0.3"/>
              <dgm:constr type="w" for="ch" forName="circle1" refType="userA" fact="2"/>
              <dgm:constr type="h" for="ch" forName="circle1" refType="w" refFor="ch" refForName="circle1" op="equ"/>
              <dgm:constr type="r" for="ch" forName="circle1" refType="w"/>
              <dgm:constr type="ctrY" for="ch" forName="circle1" refType="h" fact="0.5"/>
              <dgm:constr type="r" for="ch" forName="space" refType="ctrX" refFor="ch" refForName="circle1"/>
              <dgm:constr type="w" for="ch" forName="space"/>
              <dgm:constr type="h" for="ch" forName="space" refType="h" refFor="ch" refForName="circle1"/>
              <dgm:constr type="b" for="ch" forName="space" refType="b" refFor="ch" refForName="circle1"/>
              <dgm:constr type="r" for="ch" forName="rect1" refType="l" refFor="ch" refForName="space"/>
              <dgm:constr type="l" for="ch" forName="rect1"/>
              <dgm:constr type="h" for="ch" forName="rect1" refType="h" refFor="ch" refForName="circle1"/>
              <dgm:constr type="b" for="ch" forName="rect1" refType="b" refFor="ch" refForName="circle1"/>
              <dgm:constr type="l" for="ch" forName="vertSpace2"/>
              <dgm:constr type="w" for="ch" forName="vertSpace2" refType="w"/>
              <dgm:constr type="h" for="ch" forName="vertSpace2" refType="h" refFor="ch" refForName="circle1" fact="0.05"/>
              <dgm:constr type="b" for="ch" forName="vertSpace2" refType="b" refFor="ch" refForName="circle1"/>
              <dgm:constr type="ctrX" for="ch" forName="circle2" refType="r" refFor="ch" refForName="space"/>
              <dgm:constr type="h" for="ch" forName="circle2" refType="h" refFor="ch" refForName="circle1" fact="0.5"/>
              <dgm:constr type="hOff" for="ch" forName="circle2" refType="h" refFor="ch" refForName="vertSpace2" fact="-0.5"/>
              <dgm:constr type="w" for="ch" forName="circle2" refType="h" refFor="ch" refForName="circle2" op="equ"/>
              <dgm:constr type="wOff" for="ch" forName="circle2" refType="hOff" refFor="ch" refForName="circle2" op="equ"/>
              <dgm:constr type="b" for="ch" forName="circle2" refType="t" refFor="ch" refForName="vertSpace2"/>
              <dgm:constr type="r" for="ch" forName="rect2" refType="l" refFor="ch" refForName="space"/>
              <dgm:constr type="l" for="ch" forName="rect2"/>
              <dgm:constr type="h" for="ch" forName="rect2" refType="h" refFor="ch" refForName="circle2"/>
              <dgm:constr type="hOff" for="ch" forName="rect2" refType="hOff" refFor="ch" refForName="circle2"/>
              <dgm:constr type="b" for="ch" forName="rect2" refType="b" refFor="ch" refForName="circle2"/>
              <dgm:constr type="r" for="ch" forName="rect2ParTx" refType="l" refFor="ch" refForName="space"/>
              <dgm:constr type="w" for="ch" forName="rect2ParTx" refType="w" refFor="ch" refForName="rect2" fact="0.5"/>
              <dgm:constr type="t" for="ch" forName="rect2ParTx" refType="t" refFor="ch" refForName="rect2"/>
              <dgm:constr type="b" for="ch" forName="rect2ParTx" refType="b" refFor="ch" refForName="rect2"/>
              <dgm:constr type="r" for="ch" forName="rect2ChTx" refType="l" refFor="ch" refForName="rect2ParTx"/>
              <dgm:constr type="w" for="ch" forName="rect2ChTx" refType="w" refFor="ch" refForName="rect2ParTx"/>
              <dgm:constr type="t" for="ch" forName="rect2ChTx" refType="t" refFor="ch" refForName="rect2ParTx"/>
              <dgm:constr type="b" for="ch" forName="rect2ChTx" refType="b" refFor="ch" refForName="rect2ParTx"/>
              <dgm:constr type="r" for="ch" forName="rect2ParTxNoCh" refType="l" refFor="ch" refForName="space"/>
              <dgm:constr type="w" for="ch" forName="rect2ParTxNoCh" refType="w" refFor="ch" refForName="rect2"/>
              <dgm:constr type="t" for="ch" forName="rect2ParTxNoCh" refType="t" refFor="ch" refForName="rect2"/>
              <dgm:constr type="b" for="ch" forName="rect2ParTxNoCh" refType="b" refFor="ch" refForName="rect2"/>
              <dgm:constr type="r" for="ch" forName="rect1ParTx" refType="l" refFor="ch" refForName="space"/>
              <dgm:constr type="w" for="ch" forName="rect1ParTx" refType="w" refFor="ch" refForName="rect1" fact="0.5"/>
              <dgm:constr type="t" for="ch" forName="rect1ParTx" refType="t" refFor="ch" refForName="rect1"/>
              <dgm:constr type="b" for="ch" forName="rect1ParTx" refType="t" refFor="ch" refForName="rect2"/>
              <dgm:constr type="r" for="ch" forName="rect1ChTx" refType="l" refFor="ch" refForName="rect1ParTx"/>
              <dgm:constr type="w" for="ch" forName="rect1ChTx" refType="w" refFor="ch" refForName="rect1ParTx"/>
              <dgm:constr type="t" for="ch" forName="rect1ChTx" refType="t" refFor="ch" refForName="rect1ParTx"/>
              <dgm:constr type="b" for="ch" forName="rect1ChTx" refType="b" refFor="ch" refForName="rect1ParTx"/>
              <dgm:constr type="r" for="ch" forName="rect1ParTxNoCh" refType="l" refFor="ch" refForName="space"/>
              <dgm:constr type="w" for="ch" forName="rect1ParTxNoCh" refType="w" refFor="ch" refForName="rect1"/>
              <dgm:constr type="t" for="ch" forName="rect1ParTxNoCh" refType="t" refFor="ch" refForName="rect1"/>
              <dgm:constr type="b" for="ch" forName="rect1ParTxNoCh" refType="t" refFor="ch" refForName="rect2"/>
              <dgm:constr type="primFontSz" for="ch" op="equ" val="65"/>
              <dgm:constr type="secFontSz" for="ch" op="equ" val="65"/>
            </dgm:constrLst>
          </dgm:if>
          <dgm:if name="Name16" axis="ch" ptType="node" func="cnt" op="equ" val="3">
            <dgm:constrLst>
              <dgm:constr type="userA" refType="w" fact="0.3"/>
              <dgm:constr type="w" for="ch" forName="circle1" refType="userA" fact="2"/>
              <dgm:constr type="h" for="ch" forName="circle1" refType="w" refFor="ch" refForName="circle1" op="equ"/>
              <dgm:constr type="r" for="ch" forName="circle1" refType="w"/>
              <dgm:constr type="ctrY" for="ch" forName="circle1" refType="h" fact="0.5"/>
              <dgm:constr type="r" for="ch" forName="space" refType="ctrX" refFor="ch" refForName="circle1"/>
              <dgm:constr type="w" for="ch" forName="space"/>
              <dgm:constr type="h" for="ch" forName="space" refType="h" refFor="ch" refForName="circle1"/>
              <dgm:constr type="b" for="ch" forName="space" refType="b" refFor="ch" refForName="circle1"/>
              <dgm:constr type="r" for="ch" forName="rect1" refType="l" refFor="ch" refForName="space"/>
              <dgm:constr type="l" for="ch" forName="rect1"/>
              <dgm:constr type="h" for="ch" forName="rect1" refType="h" refFor="ch" refForName="circle1"/>
              <dgm:constr type="b" for="ch" forName="rect1" refType="b" refFor="ch" refForName="circle1"/>
              <dgm:constr type="l" for="ch" forName="vertSpace2"/>
              <dgm:constr type="w" for="ch" forName="vertSpace2" refType="w"/>
              <dgm:constr type="h" for="ch" forName="vertSpace2" refType="h" refFor="ch" refForName="circle1" fact="0.05"/>
              <dgm:constr type="b" for="ch" forName="vertSpace2" refType="b" refFor="ch" refForName="circle1"/>
              <dgm:constr type="ctrX" for="ch" forName="circle2" refType="r" refFor="ch" refForName="space"/>
              <dgm:constr type="h" for="ch" forName="circle2" refType="h" refFor="ch" refForName="circle1" fact="0.66667"/>
              <dgm:constr type="hOff" for="ch" forName="circle2" refType="h" refFor="ch" refForName="vertSpace2" fact="-0.33333"/>
              <dgm:constr type="w" for="ch" forName="circle2" refType="h" refFor="ch" refForName="circle2" op="equ"/>
              <dgm:constr type="wOff" for="ch" forName="circle2" refType="hOff" refFor="ch" refForName="circle2" op="equ"/>
              <dgm:constr type="b" for="ch" forName="circle2" refType="t" refFor="ch" refForName="vertSpace2"/>
              <dgm:constr type="r" for="ch" forName="rect2" refType="l" refFor="ch" refForName="space"/>
              <dgm:constr type="l" for="ch" forName="rect2"/>
              <dgm:constr type="h" for="ch" forName="rect2" refType="h" refFor="ch" refForName="circle2"/>
              <dgm:constr type="hOff" for="ch" forName="rect2" refType="hOff" refFor="ch" refForName="circle2"/>
              <dgm:constr type="b" for="ch" forName="rect2" refType="b" refFor="ch" refForName="circle2"/>
              <dgm:constr type="l" for="ch" forName="vertSpace3"/>
              <dgm:constr type="w" for="ch" forName="vertSpace3" refType="w"/>
              <dgm:constr type="h" for="ch" forName="vertSpace3" refType="h" refFor="ch" refForName="vertSpace2"/>
              <dgm:constr type="b" for="ch" forName="vertSpace3" refType="t" refFor="ch" refForName="vertSpace2"/>
              <dgm:constr type="ctrX" for="ch" forName="circle3" refType="r" refFor="ch" refForName="space"/>
              <dgm:constr type="h" for="ch" forName="circle3" refType="h" refFor="ch" refForName="circle1" fact="0.33333"/>
              <dgm:constr type="hOff" for="ch" forName="circle3" refType="h" refFor="ch" refForName="vertSpace2" fact="-0.66667"/>
              <dgm:constr type="w" for="ch" forName="circle3" refType="h" refFor="ch" refForName="circle3" op="equ"/>
              <dgm:constr type="wOff" for="ch" forName="circle3" refType="hOff" refFor="ch" refForName="circle3" op="equ"/>
              <dgm:constr type="b" for="ch" forName="circle3" refType="t" refFor="ch" refForName="vertSpace3"/>
              <dgm:constr type="r" for="ch" forName="rect3" refType="l" refFor="ch" refForName="space"/>
              <dgm:constr type="l" for="ch" forName="rect3"/>
              <dgm:constr type="h" for="ch" forName="rect3" refType="h" refFor="ch" refForName="circle3"/>
              <dgm:constr type="hOff" for="ch" forName="rect3" refType="hOff" refFor="ch" refForName="circle3"/>
              <dgm:constr type="b" for="ch" forName="rect3" refType="b" refFor="ch" refForName="circle3"/>
              <dgm:constr type="r" for="ch" forName="rect3ParTx" refType="l" refFor="ch" refForName="space"/>
              <dgm:constr type="w" for="ch" forName="rect3ParTx" refType="w" refFor="ch" refForName="rect3" fact="0.5"/>
              <dgm:constr type="t" for="ch" forName="rect3ParTx" refType="t" refFor="ch" refForName="rect3"/>
              <dgm:constr type="b" for="ch" forName="rect3ParTx" refType="b" refFor="ch" refForName="rect3"/>
              <dgm:constr type="r" for="ch" forName="rect3ChTx" refType="l" refFor="ch" refForName="rect3ParTx"/>
              <dgm:constr type="w" for="ch" forName="rect3ChTx" refType="w" refFor="ch" refForName="rect3ParTx"/>
              <dgm:constr type="t" for="ch" forName="rect3ChTx" refType="t" refFor="ch" refForName="rect3ParTx"/>
              <dgm:constr type="b" for="ch" forName="rect3ChTx" refType="b" refFor="ch" refForName="rect3ParTx"/>
              <dgm:constr type="r" for="ch" forName="rect3ParTxNoCh" refType="l" refFor="ch" refForName="space"/>
              <dgm:constr type="w" for="ch" forName="rect3ParTxNoCh" refType="w" refFor="ch" refForName="rect3"/>
              <dgm:constr type="t" for="ch" forName="rect3ParTxNoCh" refType="t" refFor="ch" refForName="rect3"/>
              <dgm:constr type="b" for="ch" forName="rect3ParTxNoCh" refType="b" refFor="ch" refForName="rect3"/>
              <dgm:constr type="r" for="ch" forName="rect1ParTx" refType="l" refFor="ch" refForName="space"/>
              <dgm:constr type="w" for="ch" forName="rect1ParTx" refType="w" refFor="ch" refForName="rect1" fact="0.5"/>
              <dgm:constr type="t" for="ch" forName="rect1ParTx" refType="t" refFor="ch" refForName="rect1"/>
              <dgm:constr type="b" for="ch" forName="rect1ParTx" refType="t" refFor="ch" refForName="rect2"/>
              <dgm:constr type="r" for="ch" forName="rect1ChTx" refType="l" refFor="ch" refForName="rect1ParTx"/>
              <dgm:constr type="w" for="ch" forName="rect1ChTx" refType="w" refFor="ch" refForName="rect1ParTx"/>
              <dgm:constr type="t" for="ch" forName="rect1ChTx" refType="t" refFor="ch" refForName="rect1ParTx"/>
              <dgm:constr type="b" for="ch" forName="rect1ChTx" refType="b" refFor="ch" refForName="rect1ParTx"/>
              <dgm:constr type="r" for="ch" forName="rect1ParTxNoCh" refType="l" refFor="ch" refForName="space"/>
              <dgm:constr type="w" for="ch" forName="rect1ParTxNoCh" refType="w" refFor="ch" refForName="rect1"/>
              <dgm:constr type="t" for="ch" forName="rect1ParTxNoCh" refType="t" refFor="ch" refForName="rect1"/>
              <dgm:constr type="b" for="ch" forName="rect1ParTxNoCh" refType="t" refFor="ch" refForName="rect2"/>
              <dgm:constr type="r" for="ch" forName="rect2ParTx" refType="l" refFor="ch" refForName="space"/>
              <dgm:constr type="w" for="ch" forName="rect2ParTx" refType="w" refFor="ch" refForName="rect2" fact="0.5"/>
              <dgm:constr type="t" for="ch" forName="rect2ParTx" refType="t" refFor="ch" refForName="rect2"/>
              <dgm:constr type="b" for="ch" forName="rect2ParTx" refType="t" refFor="ch" refForName="rect3"/>
              <dgm:constr type="r" for="ch" forName="rect2ChTx" refType="l" refFor="ch" refForName="rect2ParTx"/>
              <dgm:constr type="w" for="ch" forName="rect2ChTx" refType="w" refFor="ch" refForName="rect2ParTx"/>
              <dgm:constr type="t" for="ch" forName="rect2ChTx" refType="t" refFor="ch" refForName="rect2ParTx"/>
              <dgm:constr type="b" for="ch" forName="rect2ChTx" refType="b" refFor="ch" refForName="rect2ParTx"/>
              <dgm:constr type="r" for="ch" forName="rect2ParTxNoCh" refType="l" refFor="ch" refForName="space"/>
              <dgm:constr type="w" for="ch" forName="rect2ParTxNoCh" refType="w" refFor="ch" refForName="rect2"/>
              <dgm:constr type="t" for="ch" forName="rect2ParTxNoCh" refType="t" refFor="ch" refForName="rect2"/>
              <dgm:constr type="b" for="ch" forName="rect2ParTxNoCh" refType="t" refFor="ch" refForName="rect3"/>
              <dgm:constr type="primFontSz" for="ch" op="equ" val="65"/>
              <dgm:constr type="secFontSz" for="ch" op="equ" val="65"/>
            </dgm:constrLst>
          </dgm:if>
          <dgm:if name="Name17" axis="ch" ptType="node" func="cnt" op="equ" val="4">
            <dgm:constrLst>
              <dgm:constr type="userA" refType="w" fact="0.3"/>
              <dgm:constr type="w" for="ch" forName="circle1" refType="userA" fact="2"/>
              <dgm:constr type="h" for="ch" forName="circle1" refType="w" refFor="ch" refForName="circle1" op="equ"/>
              <dgm:constr type="r" for="ch" forName="circle1" refType="w"/>
              <dgm:constr type="ctrY" for="ch" forName="circle1" refType="h" fact="0.5"/>
              <dgm:constr type="r" for="ch" forName="space" refType="ctrX" refFor="ch" refForName="circle1"/>
              <dgm:constr type="w" for="ch" forName="space"/>
              <dgm:constr type="h" for="ch" forName="space" refType="h" refFor="ch" refForName="circle1"/>
              <dgm:constr type="b" for="ch" forName="space" refType="b" refFor="ch" refForName="circle1"/>
              <dgm:constr type="r" for="ch" forName="rect1" refType="l" refFor="ch" refForName="space"/>
              <dgm:constr type="l" for="ch" forName="rect1"/>
              <dgm:constr type="h" for="ch" forName="rect1" refType="h" refFor="ch" refForName="circle1"/>
              <dgm:constr type="b" for="ch" forName="rect1" refType="b" refFor="ch" refForName="circle1"/>
              <dgm:constr type="l" for="ch" forName="vertSpace2"/>
              <dgm:constr type="w" for="ch" forName="vertSpace2" refType="w"/>
              <dgm:constr type="h" for="ch" forName="vertSpace2" refType="h" refFor="ch" refForName="circle1" fact="0.05"/>
              <dgm:constr type="b" for="ch" forName="vertSpace2" refType="b" refFor="ch" refForName="circle1"/>
              <dgm:constr type="ctrX" for="ch" forName="circle2" refType="r" refFor="ch" refForName="space"/>
              <dgm:constr type="h" for="ch" forName="circle2" refType="h" refFor="ch" refForName="circle1" fact="0.75"/>
              <dgm:constr type="hOff" for="ch" forName="circle2" refType="h" refFor="ch" refForName="vertSpace2" fact="-0.25"/>
              <dgm:constr type="w" for="ch" forName="circle2" refType="h" refFor="ch" refForName="circle2" op="equ"/>
              <dgm:constr type="wOff" for="ch" forName="circle2" refType="hOff" refFor="ch" refForName="circle2" op="equ"/>
              <dgm:constr type="b" for="ch" forName="circle2" refType="t" refFor="ch" refForName="vertSpace2"/>
              <dgm:constr type="r" for="ch" forName="rect2" refType="l" refFor="ch" refForName="space"/>
              <dgm:constr type="l" for="ch" forName="rect2"/>
              <dgm:constr type="h" for="ch" forName="rect2" refType="h" refFor="ch" refForName="circle2"/>
              <dgm:constr type="hOff" for="ch" forName="rect2" refType="hOff" refFor="ch" refForName="circle2"/>
              <dgm:constr type="b" for="ch" forName="rect2" refType="b" refFor="ch" refForName="circle2"/>
              <dgm:constr type="l" for="ch" forName="vertSpace3"/>
              <dgm:constr type="w" for="ch" forName="vertSpace3" refType="w"/>
              <dgm:constr type="h" for="ch" forName="vertSpace3" refType="h" refFor="ch" refForName="vertSpace2"/>
              <dgm:constr type="b" for="ch" forName="vertSpace3" refType="t" refFor="ch" refForName="vertSpace2"/>
              <dgm:constr type="ctrX" for="ch" forName="circle3" refType="r" refFor="ch" refForName="space"/>
              <dgm:constr type="h" for="ch" forName="circle3" refType="h" refFor="ch" refForName="circle1" fact="0.5"/>
              <dgm:constr type="hOff" for="ch" forName="circle3" refType="h" refFor="ch" refForName="vertSpace2" fact="-0.5"/>
              <dgm:constr type="w" for="ch" forName="circle3" refType="h" refFor="ch" refForName="circle3" op="equ"/>
              <dgm:constr type="wOff" for="ch" forName="circle3" refType="hOff" refFor="ch" refForName="circle3" op="equ"/>
              <dgm:constr type="b" for="ch" forName="circle3" refType="t" refFor="ch" refForName="vertSpace3"/>
              <dgm:constr type="r" for="ch" forName="rect3" refType="l" refFor="ch" refForName="space"/>
              <dgm:constr type="l" for="ch" forName="rect3"/>
              <dgm:constr type="h" for="ch" forName="rect3" refType="h" refFor="ch" refForName="circle3"/>
              <dgm:constr type="hOff" for="ch" forName="rect3" refType="hOff" refFor="ch" refForName="circle3"/>
              <dgm:constr type="b" for="ch" forName="rect3" refType="b" refFor="ch" refForName="circle3"/>
              <dgm:constr type="l" for="ch" forName="vertSpace4"/>
              <dgm:constr type="w" for="ch" forName="vertSpace4" refType="w"/>
              <dgm:constr type="h" for="ch" forName="vertSpace4" refType="h" refFor="ch" refForName="vertSpace3"/>
              <dgm:constr type="b" for="ch" forName="vertSpace4" refType="t" refFor="ch" refForName="vertSpace3"/>
              <dgm:constr type="ctrX" for="ch" forName="circle4" refType="r" refFor="ch" refForName="space"/>
              <dgm:constr type="h" for="ch" forName="circle4" refType="h" refFor="ch" refForName="circle1" fact="0.25"/>
              <dgm:constr type="hOff" for="ch" forName="circle4" refType="h" refFor="ch" refForName="vertSpace2" fact="-0.75"/>
              <dgm:constr type="w" for="ch" forName="circle4" refType="h" refFor="ch" refForName="circle4" op="equ"/>
              <dgm:constr type="wOff" for="ch" forName="circle4" refType="hOff" refFor="ch" refForName="circle4" op="equ"/>
              <dgm:constr type="b" for="ch" forName="circle4" refType="t" refFor="ch" refForName="vertSpace4"/>
              <dgm:constr type="r" for="ch" forName="rect4" refType="l" refFor="ch" refForName="space"/>
              <dgm:constr type="l" for="ch" forName="rect4"/>
              <dgm:constr type="h" for="ch" forName="rect4" refType="h" refFor="ch" refForName="circle4"/>
              <dgm:constr type="hOff" for="ch" forName="rect4" refType="hOff" refFor="ch" refForName="circle4"/>
              <dgm:constr type="b" for="ch" forName="rect4" refType="b" refFor="ch" refForName="circle4"/>
              <dgm:constr type="r" for="ch" forName="rect4ParTx" refType="l" refFor="ch" refForName="space"/>
              <dgm:constr type="w" for="ch" forName="rect4ParTx" refType="w" refFor="ch" refForName="rect4" fact="0.5"/>
              <dgm:constr type="t" for="ch" forName="rect4ParTx" refType="t" refFor="ch" refForName="rect4"/>
              <dgm:constr type="b" for="ch" forName="rect4ParTx" refType="b" refFor="ch" refForName="rect4"/>
              <dgm:constr type="r" for="ch" forName="rect4ChTx" refType="l" refFor="ch" refForName="rect4ParTx"/>
              <dgm:constr type="w" for="ch" forName="rect4ChTx" refType="w" refFor="ch" refForName="rect4ParTx"/>
              <dgm:constr type="t" for="ch" forName="rect4ChTx" refType="t" refFor="ch" refForName="rect4ParTx"/>
              <dgm:constr type="b" for="ch" forName="rect4ChTx" refType="b" refFor="ch" refForName="rect4ParTx"/>
              <dgm:constr type="r" for="ch" forName="rect4ParTxNoCh" refType="l" refFor="ch" refForName="space"/>
              <dgm:constr type="w" for="ch" forName="rect4ParTxNoCh" refType="w" refFor="ch" refForName="rect4"/>
              <dgm:constr type="t" for="ch" forName="rect4ParTxNoCh" refType="t" refFor="ch" refForName="rect4"/>
              <dgm:constr type="b" for="ch" forName="rect4ParTxNoCh" refType="b" refFor="ch" refForName="rect4"/>
              <dgm:constr type="r" for="ch" forName="rect1ParTx" refType="l" refFor="ch" refForName="space"/>
              <dgm:constr type="w" for="ch" forName="rect1ParTx" refType="w" refFor="ch" refForName="rect1" fact="0.5"/>
              <dgm:constr type="t" for="ch" forName="rect1ParTx" refType="t" refFor="ch" refForName="rect1"/>
              <dgm:constr type="b" for="ch" forName="rect1ParTx" refType="t" refFor="ch" refForName="rect2"/>
              <dgm:constr type="r" for="ch" forName="rect1ChTx" refType="l" refFor="ch" refForName="rect1ParTx"/>
              <dgm:constr type="w" for="ch" forName="rect1ChTx" refType="w" refFor="ch" refForName="rect1ParTx"/>
              <dgm:constr type="t" for="ch" forName="rect1ChTx" refType="t" refFor="ch" refForName="rect1ParTx"/>
              <dgm:constr type="b" for="ch" forName="rect1ChTx" refType="b" refFor="ch" refForName="rect1ParTx"/>
              <dgm:constr type="r" for="ch" forName="rect1ParTxNoCh" refType="l" refFor="ch" refForName="space"/>
              <dgm:constr type="w" for="ch" forName="rect1ParTxNoCh" refType="w" refFor="ch" refForName="rect1"/>
              <dgm:constr type="t" for="ch" forName="rect1ParTxNoCh" refType="t" refFor="ch" refForName="rect1"/>
              <dgm:constr type="b" for="ch" forName="rect1ParTxNoCh" refType="t" refFor="ch" refForName="rect2"/>
              <dgm:constr type="r" for="ch" forName="rect2ParTx" refType="l" refFor="ch" refForName="space"/>
              <dgm:constr type="w" for="ch" forName="rect2ParTx" refType="w" refFor="ch" refForName="rect2" fact="0.5"/>
              <dgm:constr type="t" for="ch" forName="rect2ParTx" refType="t" refFor="ch" refForName="rect2"/>
              <dgm:constr type="b" for="ch" forName="rect2ParTx" refType="t" refFor="ch" refForName="rect3"/>
              <dgm:constr type="r" for="ch" forName="rect2ChTx" refType="l" refFor="ch" refForName="rect2ParTx"/>
              <dgm:constr type="w" for="ch" forName="rect2ChTx" refType="w" refFor="ch" refForName="rect2ParTx"/>
              <dgm:constr type="t" for="ch" forName="rect2ChTx" refType="t" refFor="ch" refForName="rect2ParTx"/>
              <dgm:constr type="b" for="ch" forName="rect2ChTx" refType="b" refFor="ch" refForName="rect2ParTx"/>
              <dgm:constr type="r" for="ch" forName="rect2ParTxNoCh" refType="l" refFor="ch" refForName="space"/>
              <dgm:constr type="w" for="ch" forName="rect2ParTxNoCh" refType="w" refFor="ch" refForName="rect2"/>
              <dgm:constr type="t" for="ch" forName="rect2ParTxNoCh" refType="t" refFor="ch" refForName="rect2"/>
              <dgm:constr type="b" for="ch" forName="rect2ParTxNoCh" refType="t" refFor="ch" refForName="rect3"/>
              <dgm:constr type="r" for="ch" forName="rect3ParTx" refType="l" refFor="ch" refForName="space"/>
              <dgm:constr type="w" for="ch" forName="rect3ParTx" refType="w" refFor="ch" refForName="rect3" fact="0.5"/>
              <dgm:constr type="t" for="ch" forName="rect3ParTx" refType="t" refFor="ch" refForName="rect3"/>
              <dgm:constr type="b" for="ch" forName="rect3ParTx" refType="t" refFor="ch" refForName="rect4"/>
              <dgm:constr type="r" for="ch" forName="rect3ChTx" refType="l" refFor="ch" refForName="rect3ParTx"/>
              <dgm:constr type="w" for="ch" forName="rect3ChTx" refType="w" refFor="ch" refForName="rect3ParTx"/>
              <dgm:constr type="t" for="ch" forName="rect3ChTx" refType="t" refFor="ch" refForName="rect3ParTx"/>
              <dgm:constr type="b" for="ch" forName="rect3ChTx" refType="b" refFor="ch" refForName="rect3ParTx"/>
              <dgm:constr type="r" for="ch" forName="rect3ParTxNoCh" refType="l" refFor="ch" refForName="space"/>
              <dgm:constr type="w" for="ch" forName="rect3ParTxNoCh" refType="w" refFor="ch" refForName="rect3"/>
              <dgm:constr type="t" for="ch" forName="rect3ParTxNoCh" refType="t" refFor="ch" refForName="rect3"/>
              <dgm:constr type="b" for="ch" forName="rect3ParTxNoCh" refType="t" refFor="ch" refForName="rect4"/>
              <dgm:constr type="primFontSz" for="ch" op="equ" val="65"/>
              <dgm:constr type="secFontSz" for="ch" op="equ" val="65"/>
            </dgm:constrLst>
          </dgm:if>
          <dgm:if name="Name18" axis="ch" ptType="node" func="cnt" op="equ" val="5">
            <dgm:constrLst>
              <dgm:constr type="userA" refType="w" fact="0.3"/>
              <dgm:constr type="w" for="ch" forName="circle1" refType="userA" fact="2"/>
              <dgm:constr type="h" for="ch" forName="circle1" refType="w" refFor="ch" refForName="circle1" op="equ"/>
              <dgm:constr type="r" for="ch" forName="circle1" refType="w"/>
              <dgm:constr type="ctrY" for="ch" forName="circle1" refType="h" fact="0.5"/>
              <dgm:constr type="r" for="ch" forName="space" refType="ctrX" refFor="ch" refForName="circle1"/>
              <dgm:constr type="w" for="ch" forName="space"/>
              <dgm:constr type="h" for="ch" forName="space" refType="h" refFor="ch" refForName="circle1"/>
              <dgm:constr type="b" for="ch" forName="space" refType="b" refFor="ch" refForName="circle1"/>
              <dgm:constr type="r" for="ch" forName="rect1" refType="l" refFor="ch" refForName="space"/>
              <dgm:constr type="l" for="ch" forName="rect1"/>
              <dgm:constr type="h" for="ch" forName="rect1" refType="h" refFor="ch" refForName="circle1"/>
              <dgm:constr type="b" for="ch" forName="rect1" refType="b" refFor="ch" refForName="circle1"/>
              <dgm:constr type="l" for="ch" forName="vertSpace2"/>
              <dgm:constr type="w" for="ch" forName="vertSpace2" refType="w"/>
              <dgm:constr type="h" for="ch" forName="vertSpace2" refType="h" refFor="ch" refForName="circle1" fact="0.05"/>
              <dgm:constr type="b" for="ch" forName="vertSpace2" refType="b" refFor="ch" refForName="circle1"/>
              <dgm:constr type="ctrX" for="ch" forName="circle2" refType="r" refFor="ch" refForName="space"/>
              <dgm:constr type="h" for="ch" forName="circle2" refType="h" refFor="ch" refForName="circle1" fact="0.8"/>
              <dgm:constr type="hOff" for="ch" forName="circle2" refType="h" refFor="ch" refForName="vertSpace2" fact="-0.2"/>
              <dgm:constr type="w" for="ch" forName="circle2" refType="h" refFor="ch" refForName="circle2" op="equ"/>
              <dgm:constr type="wOff" for="ch" forName="circle2" refType="hOff" refFor="ch" refForName="circle2" op="equ"/>
              <dgm:constr type="b" for="ch" forName="circle2" refType="t" refFor="ch" refForName="vertSpace2"/>
              <dgm:constr type="r" for="ch" forName="rect2" refType="l" refFor="ch" refForName="space"/>
              <dgm:constr type="l" for="ch" forName="rect2"/>
              <dgm:constr type="h" for="ch" forName="rect2" refType="h" refFor="ch" refForName="circle2"/>
              <dgm:constr type="hOff" for="ch" forName="rect2" refType="hOff" refFor="ch" refForName="circle2"/>
              <dgm:constr type="b" for="ch" forName="rect2" refType="b" refFor="ch" refForName="circle2"/>
              <dgm:constr type="l" for="ch" forName="vertSpace3"/>
              <dgm:constr type="w" for="ch" forName="vertSpace3" refType="w"/>
              <dgm:constr type="h" for="ch" forName="vertSpace3" refType="h" refFor="ch" refForName="vertSpace2"/>
              <dgm:constr type="b" for="ch" forName="vertSpace3" refType="t" refFor="ch" refForName="vertSpace2"/>
              <dgm:constr type="ctrX" for="ch" forName="circle3" refType="r" refFor="ch" refForName="space"/>
              <dgm:constr type="h" for="ch" forName="circle3" refType="h" refFor="ch" refForName="circle1" fact="0.6"/>
              <dgm:constr type="hOff" for="ch" forName="circle3" refType="h" refFor="ch" refForName="vertSpace2" fact="-0.4"/>
              <dgm:constr type="w" for="ch" forName="circle3" refType="h" refFor="ch" refForName="circle3" op="equ"/>
              <dgm:constr type="wOff" for="ch" forName="circle3" refType="hOff" refFor="ch" refForName="circle3" op="equ"/>
              <dgm:constr type="b" for="ch" forName="circle3" refType="t" refFor="ch" refForName="vertSpace3"/>
              <dgm:constr type="r" for="ch" forName="rect3" refType="l" refFor="ch" refForName="space"/>
              <dgm:constr type="l" for="ch" forName="rect3"/>
              <dgm:constr type="h" for="ch" forName="rect3" refType="h" refFor="ch" refForName="circle3"/>
              <dgm:constr type="hOff" for="ch" forName="rect3" refType="hOff" refFor="ch" refForName="circle3"/>
              <dgm:constr type="b" for="ch" forName="rect3" refType="b" refFor="ch" refForName="circle3"/>
              <dgm:constr type="l" for="ch" forName="vertSpace4"/>
              <dgm:constr type="w" for="ch" forName="vertSpace4" refType="w"/>
              <dgm:constr type="h" for="ch" forName="vertSpace4" refType="h" refFor="ch" refForName="vertSpace3"/>
              <dgm:constr type="b" for="ch" forName="vertSpace4" refType="t" refFor="ch" refForName="vertSpace3"/>
              <dgm:constr type="ctrX" for="ch" forName="circle4" refType="r" refFor="ch" refForName="space"/>
              <dgm:constr type="h" for="ch" forName="circle4" refType="h" refFor="ch" refForName="circle1" fact="0.4"/>
              <dgm:constr type="hOff" for="ch" forName="circle4" refType="h" refFor="ch" refForName="vertSpace2" fact="-0.6"/>
              <dgm:constr type="w" for="ch" forName="circle4" refType="h" refFor="ch" refForName="circle4" op="equ"/>
              <dgm:constr type="wOff" for="ch" forName="circle4" refType="hOff" refFor="ch" refForName="circle4" op="equ"/>
              <dgm:constr type="b" for="ch" forName="circle4" refType="t" refFor="ch" refForName="vertSpace4"/>
              <dgm:constr type="r" for="ch" forName="rect4" refType="l" refFor="ch" refForName="space"/>
              <dgm:constr type="l" for="ch" forName="rect4"/>
              <dgm:constr type="h" for="ch" forName="rect4" refType="h" refFor="ch" refForName="circle4"/>
              <dgm:constr type="hOff" for="ch" forName="rect4" refType="hOff" refFor="ch" refForName="circle4"/>
              <dgm:constr type="b" for="ch" forName="rect4" refType="b" refFor="ch" refForName="circle4"/>
              <dgm:constr type="l" for="ch" forName="vertSpace5"/>
              <dgm:constr type="w" for="ch" forName="vertSpace5" refType="w"/>
              <dgm:constr type="h" for="ch" forName="vertSpace5" refType="h" refFor="ch" refForName="vertSpace4"/>
              <dgm:constr type="b" for="ch" forName="vertSpace5" refType="t" refFor="ch" refForName="vertSpace4"/>
              <dgm:constr type="ctrX" for="ch" forName="circle5" refType="r" refFor="ch" refForName="space"/>
              <dgm:constr type="h" for="ch" forName="circle5" refType="h" refFor="ch" refForName="circle1" fact="0.2"/>
              <dgm:constr type="hOff" for="ch" forName="circle5" refType="h" refFor="ch" refForName="vertSpace2" fact="-0.8"/>
              <dgm:constr type="w" for="ch" forName="circle5" refType="h" refFor="ch" refForName="circle5" op="equ"/>
              <dgm:constr type="wOff" for="ch" forName="circle5" refType="hOff" refFor="ch" refForName="circle5" op="equ"/>
              <dgm:constr type="b" for="ch" forName="circle5" refType="t" refFor="ch" refForName="vertSpace5"/>
              <dgm:constr type="r" for="ch" forName="rect5" refType="l" refFor="ch" refForName="space"/>
              <dgm:constr type="l" for="ch" forName="rect5"/>
              <dgm:constr type="h" for="ch" forName="rect5" refType="h" refFor="ch" refForName="circle5"/>
              <dgm:constr type="hOff" for="ch" forName="rect5" refType="hOff" refFor="ch" refForName="circle5"/>
              <dgm:constr type="b" for="ch" forName="rect5" refType="b" refFor="ch" refForName="circle5"/>
              <dgm:constr type="r" for="ch" forName="rect5ParTx" refType="l" refFor="ch" refForName="space"/>
              <dgm:constr type="w" for="ch" forName="rect5ParTx" refType="w" refFor="ch" refForName="rect5" fact="0.5"/>
              <dgm:constr type="t" for="ch" forName="rect5ParTx" refType="t" refFor="ch" refForName="rect5"/>
              <dgm:constr type="b" for="ch" forName="rect5ParTx" refType="b" refFor="ch" refForName="rect5"/>
              <dgm:constr type="r" for="ch" forName="rect5ChTx" refType="l" refFor="ch" refForName="rect5ParTx"/>
              <dgm:constr type="w" for="ch" forName="rect5ChTx" refType="w" refFor="ch" refForName="rect5ParTx"/>
              <dgm:constr type="t" for="ch" forName="rect5ChTx" refType="t" refFor="ch" refForName="rect5ParTx"/>
              <dgm:constr type="b" for="ch" forName="rect5ChTx" refType="b" refFor="ch" refForName="rect5ParTx"/>
              <dgm:constr type="r" for="ch" forName="rect5ParTxNoCh" refType="l" refFor="ch" refForName="space"/>
              <dgm:constr type="w" for="ch" forName="rect5ParTxNoCh" refType="w" refFor="ch" refForName="rect5"/>
              <dgm:constr type="t" for="ch" forName="rect5ParTxNoCh" refType="t" refFor="ch" refForName="rect5"/>
              <dgm:constr type="b" for="ch" forName="rect5ParTxNoCh" refType="b" refFor="ch" refForName="rect5"/>
              <dgm:constr type="r" for="ch" forName="rect1ParTx" refType="l" refFor="ch" refForName="space"/>
              <dgm:constr type="w" for="ch" forName="rect1ParTx" refType="w" refFor="ch" refForName="rect1" fact="0.5"/>
              <dgm:constr type="t" for="ch" forName="rect1ParTx" refType="t" refFor="ch" refForName="rect1"/>
              <dgm:constr type="b" for="ch" forName="rect1ParTx" refType="t" refFor="ch" refForName="rect2"/>
              <dgm:constr type="r" for="ch" forName="rect1ChTx" refType="l" refFor="ch" refForName="rect1ParTx"/>
              <dgm:constr type="w" for="ch" forName="rect1ChTx" refType="w" refFor="ch" refForName="rect1ParTx"/>
              <dgm:constr type="t" for="ch" forName="rect1ChTx" refType="t" refFor="ch" refForName="rect1ParTx"/>
              <dgm:constr type="b" for="ch" forName="rect1ChTx" refType="b" refFor="ch" refForName="rect1ParTx"/>
              <dgm:constr type="r" for="ch" forName="rect1ParTxNoCh" refType="l" refFor="ch" refForName="space"/>
              <dgm:constr type="w" for="ch" forName="rect1ParTxNoCh" refType="w" refFor="ch" refForName="rect1"/>
              <dgm:constr type="t" for="ch" forName="rect1ParTxNoCh" refType="t" refFor="ch" refForName="rect1"/>
              <dgm:constr type="b" for="ch" forName="rect1ParTxNoCh" refType="t" refFor="ch" refForName="rect2"/>
              <dgm:constr type="r" for="ch" forName="rect2ParTx" refType="l" refFor="ch" refForName="space"/>
              <dgm:constr type="w" for="ch" forName="rect2ParTx" refType="w" refFor="ch" refForName="rect2" fact="0.5"/>
              <dgm:constr type="t" for="ch" forName="rect2ParTx" refType="t" refFor="ch" refForName="rect2"/>
              <dgm:constr type="b" for="ch" forName="rect2ParTx" refType="t" refFor="ch" refForName="rect3"/>
              <dgm:constr type="r" for="ch" forName="rect2ChTx" refType="l" refFor="ch" refForName="rect2ParTx"/>
              <dgm:constr type="w" for="ch" forName="rect2ChTx" refType="w" refFor="ch" refForName="rect2ParTx"/>
              <dgm:constr type="t" for="ch" forName="rect2ChTx" refType="t" refFor="ch" refForName="rect2ParTx"/>
              <dgm:constr type="b" for="ch" forName="rect2ChTx" refType="b" refFor="ch" refForName="rect2ParTx"/>
              <dgm:constr type="r" for="ch" forName="rect2ParTxNoCh" refType="l" refFor="ch" refForName="space"/>
              <dgm:constr type="w" for="ch" forName="rect2ParTxNoCh" refType="w" refFor="ch" refForName="rect2"/>
              <dgm:constr type="t" for="ch" forName="rect2ParTxNoCh" refType="t" refFor="ch" refForName="rect2"/>
              <dgm:constr type="b" for="ch" forName="rect2ParTxNoCh" refType="t" refFor="ch" refForName="rect3"/>
              <dgm:constr type="r" for="ch" forName="rect3ParTx" refType="l" refFor="ch" refForName="space"/>
              <dgm:constr type="w" for="ch" forName="rect3ParTx" refType="w" refFor="ch" refForName="rect3" fact="0.5"/>
              <dgm:constr type="t" for="ch" forName="rect3ParTx" refType="t" refFor="ch" refForName="rect3"/>
              <dgm:constr type="b" for="ch" forName="rect3ParTx" refType="t" refFor="ch" refForName="rect4"/>
              <dgm:constr type="r" for="ch" forName="rect3ChTx" refType="l" refFor="ch" refForName="rect3ParTx"/>
              <dgm:constr type="w" for="ch" forName="rect3ChTx" refType="w" refFor="ch" refForName="rect3ParTx"/>
              <dgm:constr type="t" for="ch" forName="rect3ChTx" refType="t" refFor="ch" refForName="rect3ParTx"/>
              <dgm:constr type="b" for="ch" forName="rect3ChTx" refType="b" refFor="ch" refForName="rect3ParTx"/>
              <dgm:constr type="r" for="ch" forName="rect3ParTxNoCh" refType="l" refFor="ch" refForName="space"/>
              <dgm:constr type="w" for="ch" forName="rect3ParTxNoCh" refType="w" refFor="ch" refForName="rect3"/>
              <dgm:constr type="t" for="ch" forName="rect3ParTxNoCh" refType="t" refFor="ch" refForName="rect3"/>
              <dgm:constr type="b" for="ch" forName="rect3ParTxNoCh" refType="t" refFor="ch" refForName="rect4"/>
              <dgm:constr type="r" for="ch" forName="rect4ParTx" refType="l" refFor="ch" refForName="space"/>
              <dgm:constr type="w" for="ch" forName="rect4ParTx" refType="w" refFor="ch" refForName="rect4" fact="0.5"/>
              <dgm:constr type="t" for="ch" forName="rect4ParTx" refType="t" refFor="ch" refForName="rect4"/>
              <dgm:constr type="b" for="ch" forName="rect4ParTx" refType="t" refFor="ch" refForName="rect5"/>
              <dgm:constr type="r" for="ch" forName="rect4ChTx" refType="l" refFor="ch" refForName="rect4ParTx"/>
              <dgm:constr type="w" for="ch" forName="rect4ChTx" refType="w" refFor="ch" refForName="rect4ParTx"/>
              <dgm:constr type="t" for="ch" forName="rect4ChTx" refType="t" refFor="ch" refForName="rect4ParTx"/>
              <dgm:constr type="b" for="ch" forName="rect4ChTx" refType="b" refFor="ch" refForName="rect4ParTx"/>
              <dgm:constr type="r" for="ch" forName="rect4ParTxNoCh" refType="l" refFor="ch" refForName="space"/>
              <dgm:constr type="w" for="ch" forName="rect4ParTxNoCh" refType="w" refFor="ch" refForName="rect4"/>
              <dgm:constr type="t" for="ch" forName="rect4ParTxNoCh" refType="t" refFor="ch" refForName="rect4"/>
              <dgm:constr type="b" for="ch" forName="rect4ParTxNoCh" refType="t" refFor="ch" refForName="rect5"/>
              <dgm:constr type="primFontSz" for="ch" op="equ" val="65"/>
              <dgm:constr type="secFontSz" for="ch" op="equ" val="65"/>
            </dgm:constrLst>
          </dgm:if>
          <dgm:if name="Name19" axis="ch" ptType="node" func="cnt" op="equ" val="6">
            <dgm:constrLst>
              <dgm:constr type="userA" refType="w" fact="0.3"/>
              <dgm:constr type="w" for="ch" forName="circle1" refType="userA" fact="2"/>
              <dgm:constr type="h" for="ch" forName="circle1" refType="w" refFor="ch" refForName="circle1" op="equ"/>
              <dgm:constr type="r" for="ch" forName="circle1" refType="w"/>
              <dgm:constr type="ctrY" for="ch" forName="circle1" refType="h" fact="0.5"/>
              <dgm:constr type="r" for="ch" forName="space" refType="ctrX" refFor="ch" refForName="circle1"/>
              <dgm:constr type="w" for="ch" forName="space"/>
              <dgm:constr type="h" for="ch" forName="space" refType="h" refFor="ch" refForName="circle1"/>
              <dgm:constr type="b" for="ch" forName="space" refType="b" refFor="ch" refForName="circle1"/>
              <dgm:constr type="r" for="ch" forName="rect1" refType="l" refFor="ch" refForName="space"/>
              <dgm:constr type="l" for="ch" forName="rect1"/>
              <dgm:constr type="h" for="ch" forName="rect1" refType="h" refFor="ch" refForName="circle1"/>
              <dgm:constr type="b" for="ch" forName="rect1" refType="b" refFor="ch" refForName="circle1"/>
              <dgm:constr type="l" for="ch" forName="vertSpace2"/>
              <dgm:constr type="w" for="ch" forName="vertSpace2" refType="w"/>
              <dgm:constr type="h" for="ch" forName="vertSpace2" refType="h" refFor="ch" refForName="circle1" fact="0.05"/>
              <dgm:constr type="b" for="ch" forName="vertSpace2" refType="b" refFor="ch" refForName="circle1"/>
              <dgm:constr type="ctrX" for="ch" forName="circle2" refType="r" refFor="ch" refForName="space"/>
              <dgm:constr type="h" for="ch" forName="circle2" refType="h" refFor="ch" refForName="circle1" fact="0.83333"/>
              <dgm:constr type="hOff" for="ch" forName="circle2" refType="h" refFor="ch" refForName="vertSpace2" fact="-0.16667"/>
              <dgm:constr type="w" for="ch" forName="circle2" refType="h" refFor="ch" refForName="circle2" op="equ"/>
              <dgm:constr type="wOff" for="ch" forName="circle2" refType="hOff" refFor="ch" refForName="circle2" op="equ"/>
              <dgm:constr type="b" for="ch" forName="circle2" refType="t" refFor="ch" refForName="vertSpace2"/>
              <dgm:constr type="r" for="ch" forName="rect2" refType="l" refFor="ch" refForName="space"/>
              <dgm:constr type="l" for="ch" forName="rect2"/>
              <dgm:constr type="h" for="ch" forName="rect2" refType="h" refFor="ch" refForName="circle2"/>
              <dgm:constr type="hOff" for="ch" forName="rect2" refType="hOff" refFor="ch" refForName="circle2"/>
              <dgm:constr type="b" for="ch" forName="rect2" refType="b" refFor="ch" refForName="circle2"/>
              <dgm:constr type="l" for="ch" forName="vertSpace3"/>
              <dgm:constr type="w" for="ch" forName="vertSpace3" refType="w"/>
              <dgm:constr type="h" for="ch" forName="vertSpace3" refType="h" refFor="ch" refForName="vertSpace2"/>
              <dgm:constr type="b" for="ch" forName="vertSpace3" refType="t" refFor="ch" refForName="vertSpace2"/>
              <dgm:constr type="ctrX" for="ch" forName="circle3" refType="r" refFor="ch" refForName="space"/>
              <dgm:constr type="h" for="ch" forName="circle3" refType="h" refFor="ch" refForName="circle1" fact="0.66667"/>
              <dgm:constr type="hOff" for="ch" forName="circle3" refType="h" refFor="ch" refForName="vertSpace2" fact="-0.33333"/>
              <dgm:constr type="w" for="ch" forName="circle3" refType="h" refFor="ch" refForName="circle3" op="equ"/>
              <dgm:constr type="wOff" for="ch" forName="circle3" refType="hOff" refFor="ch" refForName="circle3" op="equ"/>
              <dgm:constr type="b" for="ch" forName="circle3" refType="t" refFor="ch" refForName="vertSpace3"/>
              <dgm:constr type="r" for="ch" forName="rect3" refType="l" refFor="ch" refForName="space"/>
              <dgm:constr type="l" for="ch" forName="rect3"/>
              <dgm:constr type="h" for="ch" forName="rect3" refType="h" refFor="ch" refForName="circle3"/>
              <dgm:constr type="hOff" for="ch" forName="rect3" refType="hOff" refFor="ch" refForName="circle3"/>
              <dgm:constr type="b" for="ch" forName="rect3" refType="b" refFor="ch" refForName="circle3"/>
              <dgm:constr type="l" for="ch" forName="vertSpace4"/>
              <dgm:constr type="w" for="ch" forName="vertSpace4" refType="w"/>
              <dgm:constr type="h" for="ch" forName="vertSpace4" refType="h" refFor="ch" refForName="vertSpace3"/>
              <dgm:constr type="b" for="ch" forName="vertSpace4" refType="t" refFor="ch" refForName="vertSpace3"/>
              <dgm:constr type="ctrX" for="ch" forName="circle4" refType="r" refFor="ch" refForName="space"/>
              <dgm:constr type="h" for="ch" forName="circle4" refType="h" refFor="ch" refForName="circle1" fact="0.5"/>
              <dgm:constr type="hOff" for="ch" forName="circle4" refType="h" refFor="ch" refForName="vertSpace2" fact="-0.5"/>
              <dgm:constr type="w" for="ch" forName="circle4" refType="h" refFor="ch" refForName="circle4" op="equ"/>
              <dgm:constr type="wOff" for="ch" forName="circle4" refType="hOff" refFor="ch" refForName="circle4" op="equ"/>
              <dgm:constr type="b" for="ch" forName="circle4" refType="t" refFor="ch" refForName="vertSpace4"/>
              <dgm:constr type="r" for="ch" forName="rect4" refType="l" refFor="ch" refForName="space"/>
              <dgm:constr type="l" for="ch" forName="rect4"/>
              <dgm:constr type="h" for="ch" forName="rect4" refType="h" refFor="ch" refForName="circle4"/>
              <dgm:constr type="hOff" for="ch" forName="rect4" refType="hOff" refFor="ch" refForName="circle4"/>
              <dgm:constr type="b" for="ch" forName="rect4" refType="b" refFor="ch" refForName="circle4"/>
              <dgm:constr type="l" for="ch" forName="vertSpace5"/>
              <dgm:constr type="w" for="ch" forName="vertSpace5" refType="w"/>
              <dgm:constr type="h" for="ch" forName="vertSpace5" refType="h" refFor="ch" refForName="vertSpace4"/>
              <dgm:constr type="b" for="ch" forName="vertSpace5" refType="t" refFor="ch" refForName="vertSpace4"/>
              <dgm:constr type="ctrX" for="ch" forName="circle5" refType="r" refFor="ch" refForName="space"/>
              <dgm:constr type="h" for="ch" forName="circle5" refType="h" refFor="ch" refForName="circle1" fact="0.33333"/>
              <dgm:constr type="hOff" for="ch" forName="circle5" refType="h" refFor="ch" refForName="vertSpace2" fact="-0.66667"/>
              <dgm:constr type="w" for="ch" forName="circle5" refType="h" refFor="ch" refForName="circle5" op="equ"/>
              <dgm:constr type="wOff" for="ch" forName="circle5" refType="hOff" refFor="ch" refForName="circle5" op="equ"/>
              <dgm:constr type="b" for="ch" forName="circle5" refType="t" refFor="ch" refForName="vertSpace5"/>
              <dgm:constr type="r" for="ch" forName="rect5" refType="l" refFor="ch" refForName="space"/>
              <dgm:constr type="l" for="ch" forName="rect5"/>
              <dgm:constr type="h" for="ch" forName="rect5" refType="h" refFor="ch" refForName="circle5"/>
              <dgm:constr type="hOff" for="ch" forName="rect5" refType="hOff" refFor="ch" refForName="circle5"/>
              <dgm:constr type="b" for="ch" forName="rect5" refType="b" refFor="ch" refForName="circle5"/>
              <dgm:constr type="l" for="ch" forName="vertSpace6"/>
              <dgm:constr type="w" for="ch" forName="vertSpace6" refType="w"/>
              <dgm:constr type="h" for="ch" forName="vertSpace6" refType="h" refFor="ch" refForName="vertSpace5"/>
              <dgm:constr type="b" for="ch" forName="vertSpace6" refType="t" refFor="ch" refForName="vertSpace5"/>
              <dgm:constr type="ctrX" for="ch" forName="circle6" refType="r" refFor="ch" refForName="space"/>
              <dgm:constr type="h" for="ch" forName="circle6" refType="h" refFor="ch" refForName="circle1" fact="0.16667"/>
              <dgm:constr type="hOff" for="ch" forName="circle6" refType="h" refFor="ch" refForName="vertSpace2" fact="-0.83333"/>
              <dgm:constr type="w" for="ch" forName="circle6" refType="h" refFor="ch" refForName="circle6" op="equ"/>
              <dgm:constr type="wOff" for="ch" forName="circle6" refType="hOff" refFor="ch" refForName="circle6" op="equ"/>
              <dgm:constr type="b" for="ch" forName="circle6" refType="t" refFor="ch" refForName="vertSpace6"/>
              <dgm:constr type="r" for="ch" forName="rect6" refType="l" refFor="ch" refForName="space"/>
              <dgm:constr type="l" for="ch" forName="rect6"/>
              <dgm:constr type="h" for="ch" forName="rect6" refType="h" refFor="ch" refForName="circle6"/>
              <dgm:constr type="hOff" for="ch" forName="rect6" refType="hOff" refFor="ch" refForName="circle6"/>
              <dgm:constr type="b" for="ch" forName="rect6" refType="b" refFor="ch" refForName="circle6"/>
              <dgm:constr type="r" for="ch" forName="rect6ParTx" refType="l" refFor="ch" refForName="space"/>
              <dgm:constr type="w" for="ch" forName="rect6ParTx" refType="w" refFor="ch" refForName="rect6" fact="0.5"/>
              <dgm:constr type="t" for="ch" forName="rect6ParTx" refType="t" refFor="ch" refForName="rect6"/>
              <dgm:constr type="b" for="ch" forName="rect6ParTx" refType="b" refFor="ch" refForName="rect6"/>
              <dgm:constr type="r" for="ch" forName="rect6ChTx" refType="l" refFor="ch" refForName="rect6ParTx"/>
              <dgm:constr type="w" for="ch" forName="rect6ChTx" refType="w" refFor="ch" refForName="rect6ParTx"/>
              <dgm:constr type="t" for="ch" forName="rect6ChTx" refType="t" refFor="ch" refForName="rect6ParTx"/>
              <dgm:constr type="b" for="ch" forName="rect6ChTx" refType="b" refFor="ch" refForName="rect6ParTx"/>
              <dgm:constr type="r" for="ch" forName="rect6ParTxNoCh" refType="l" refFor="ch" refForName="space"/>
              <dgm:constr type="w" for="ch" forName="rect6ParTxNoCh" refType="w" refFor="ch" refForName="rect6"/>
              <dgm:constr type="t" for="ch" forName="rect6ParTxNoCh" refType="t" refFor="ch" refForName="rect6"/>
              <dgm:constr type="b" for="ch" forName="rect6ParTxNoCh" refType="b" refFor="ch" refForName="rect6"/>
              <dgm:constr type="r" for="ch" forName="rect1ParTx" refType="l" refFor="ch" refForName="space"/>
              <dgm:constr type="w" for="ch" forName="rect1ParTx" refType="w" refFor="ch" refForName="rect1" fact="0.5"/>
              <dgm:constr type="t" for="ch" forName="rect1ParTx" refType="t" refFor="ch" refForName="rect1"/>
              <dgm:constr type="b" for="ch" forName="rect1ParTx" refType="t" refFor="ch" refForName="rect2"/>
              <dgm:constr type="r" for="ch" forName="rect1ChTx" refType="l" refFor="ch" refForName="rect1ParTx"/>
              <dgm:constr type="w" for="ch" forName="rect1ChTx" refType="w" refFor="ch" refForName="rect1ParTx"/>
              <dgm:constr type="t" for="ch" forName="rect1ChTx" refType="t" refFor="ch" refForName="rect1ParTx"/>
              <dgm:constr type="b" for="ch" forName="rect1ChTx" refType="b" refFor="ch" refForName="rect1ParTx"/>
              <dgm:constr type="r" for="ch" forName="rect1ParTxNoCh" refType="l" refFor="ch" refForName="space"/>
              <dgm:constr type="w" for="ch" forName="rect1ParTxNoCh" refType="w" refFor="ch" refForName="rect1"/>
              <dgm:constr type="t" for="ch" forName="rect1ParTxNoCh" refType="t" refFor="ch" refForName="rect1"/>
              <dgm:constr type="b" for="ch" forName="rect1ParTxNoCh" refType="t" refFor="ch" refForName="rect2"/>
              <dgm:constr type="r" for="ch" forName="rect2ParTx" refType="l" refFor="ch" refForName="space"/>
              <dgm:constr type="w" for="ch" forName="rect2ParTx" refType="w" refFor="ch" refForName="rect2" fact="0.5"/>
              <dgm:constr type="t" for="ch" forName="rect2ParTx" refType="t" refFor="ch" refForName="rect2"/>
              <dgm:constr type="b" for="ch" forName="rect2ParTx" refType="t" refFor="ch" refForName="rect3"/>
              <dgm:constr type="r" for="ch" forName="rect2ChTx" refType="l" refFor="ch" refForName="rect2ParTx"/>
              <dgm:constr type="w" for="ch" forName="rect2ChTx" refType="w" refFor="ch" refForName="rect2ParTx"/>
              <dgm:constr type="t" for="ch" forName="rect2ChTx" refType="t" refFor="ch" refForName="rect2ParTx"/>
              <dgm:constr type="b" for="ch" forName="rect2ChTx" refType="b" refFor="ch" refForName="rect2ParTx"/>
              <dgm:constr type="r" for="ch" forName="rect2ParTxNoCh" refType="l" refFor="ch" refForName="space"/>
              <dgm:constr type="w" for="ch" forName="rect2ParTxNoCh" refType="w" refFor="ch" refForName="rect2"/>
              <dgm:constr type="t" for="ch" forName="rect2ParTxNoCh" refType="t" refFor="ch" refForName="rect2"/>
              <dgm:constr type="b" for="ch" forName="rect2ParTxNoCh" refType="t" refFor="ch" refForName="rect3"/>
              <dgm:constr type="r" for="ch" forName="rect3ParTx" refType="l" refFor="ch" refForName="space"/>
              <dgm:constr type="w" for="ch" forName="rect3ParTx" refType="w" refFor="ch" refForName="rect3" fact="0.5"/>
              <dgm:constr type="t" for="ch" forName="rect3ParTx" refType="t" refFor="ch" refForName="rect3"/>
              <dgm:constr type="b" for="ch" forName="rect3ParTx" refType="t" refFor="ch" refForName="rect4"/>
              <dgm:constr type="r" for="ch" forName="rect3ChTx" refType="l" refFor="ch" refForName="rect3ParTx"/>
              <dgm:constr type="w" for="ch" forName="rect3ChTx" refType="w" refFor="ch" refForName="rect3ParTx"/>
              <dgm:constr type="t" for="ch" forName="rect3ChTx" refType="t" refFor="ch" refForName="rect3ParTx"/>
              <dgm:constr type="b" for="ch" forName="rect3ChTx" refType="b" refFor="ch" refForName="rect3ParTx"/>
              <dgm:constr type="r" for="ch" forName="rect3ParTxNoCh" refType="l" refFor="ch" refForName="space"/>
              <dgm:constr type="w" for="ch" forName="rect3ParTxNoCh" refType="w" refFor="ch" refForName="rect3"/>
              <dgm:constr type="t" for="ch" forName="rect3ParTxNoCh" refType="t" refFor="ch" refForName="rect3"/>
              <dgm:constr type="b" for="ch" forName="rect3ParTxNoCh" refType="t" refFor="ch" refForName="rect4"/>
              <dgm:constr type="r" for="ch" forName="rect4ParTx" refType="l" refFor="ch" refForName="space"/>
              <dgm:constr type="w" for="ch" forName="rect4ParTx" refType="w" refFor="ch" refForName="rect4" fact="0.5"/>
              <dgm:constr type="t" for="ch" forName="rect4ParTx" refType="t" refFor="ch" refForName="rect4"/>
              <dgm:constr type="b" for="ch" forName="rect4ParTx" refType="t" refFor="ch" refForName="rect5"/>
              <dgm:constr type="r" for="ch" forName="rect4ChTx" refType="l" refFor="ch" refForName="rect4ParTx"/>
              <dgm:constr type="w" for="ch" forName="rect4ChTx" refType="w" refFor="ch" refForName="rect4ParTx"/>
              <dgm:constr type="t" for="ch" forName="rect4ChTx" refType="t" refFor="ch" refForName="rect4ParTx"/>
              <dgm:constr type="b" for="ch" forName="rect4ChTx" refType="b" refFor="ch" refForName="rect4ParTx"/>
              <dgm:constr type="r" for="ch" forName="rect4ParTxNoCh" refType="l" refFor="ch" refForName="space"/>
              <dgm:constr type="w" for="ch" forName="rect4ParTxNoCh" refType="w" refFor="ch" refForName="rect4"/>
              <dgm:constr type="t" for="ch" forName="rect4ParTxNoCh" refType="t" refFor="ch" refForName="rect4"/>
              <dgm:constr type="b" for="ch" forName="rect4ParTxNoCh" refType="t" refFor="ch" refForName="rect5"/>
              <dgm:constr type="r" for="ch" forName="rect5ParTx" refType="l" refFor="ch" refForName="space"/>
              <dgm:constr type="w" for="ch" forName="rect5ParTx" refType="w" refFor="ch" refForName="rect5" fact="0.5"/>
              <dgm:constr type="t" for="ch" forName="rect5ParTx" refType="t" refFor="ch" refForName="rect5"/>
              <dgm:constr type="b" for="ch" forName="rect5ParTx" refType="t" refFor="ch" refForName="rect6"/>
              <dgm:constr type="r" for="ch" forName="rect5ChTx" refType="l" refFor="ch" refForName="rect5ParTx"/>
              <dgm:constr type="w" for="ch" forName="rect5ChTx" refType="w" refFor="ch" refForName="rect5ParTx"/>
              <dgm:constr type="t" for="ch" forName="rect5ChTx" refType="t" refFor="ch" refForName="rect5ParTx"/>
              <dgm:constr type="b" for="ch" forName="rect5ChTx" refType="b" refFor="ch" refForName="rect5ParTx"/>
              <dgm:constr type="r" for="ch" forName="rect5ParTxNoCh" refType="l" refFor="ch" refForName="space"/>
              <dgm:constr type="w" for="ch" forName="rect5ParTxNoCh" refType="w" refFor="ch" refForName="rect5"/>
              <dgm:constr type="t" for="ch" forName="rect5ParTxNoCh" refType="t" refFor="ch" refForName="rect5"/>
              <dgm:constr type="b" for="ch" forName="rect5ParTxNoCh" refType="t" refFor="ch" refForName="rect6"/>
              <dgm:constr type="primFontSz" for="ch" op="equ" val="65"/>
              <dgm:constr type="secFontSz" for="ch" op="equ" val="65"/>
            </dgm:constrLst>
          </dgm:if>
          <dgm:if name="Name20" axis="ch" ptType="node" func="cnt" op="gte" val="7">
            <dgm:constrLst>
              <dgm:constr type="userA" refType="w" fact="0.3"/>
              <dgm:constr type="w" for="ch" forName="circle1" refType="userA" fact="2"/>
              <dgm:constr type="h" for="ch" forName="circle1" refType="w" refFor="ch" refForName="circle1" op="equ"/>
              <dgm:constr type="r" for="ch" forName="circle1" refType="w"/>
              <dgm:constr type="ctrY" for="ch" forName="circle1" refType="h" fact="0.5"/>
              <dgm:constr type="r" for="ch" forName="space" refType="ctrX" refFor="ch" refForName="circle1"/>
              <dgm:constr type="w" for="ch" forName="space"/>
              <dgm:constr type="h" for="ch" forName="space" refType="h" refFor="ch" refForName="circle1"/>
              <dgm:constr type="b" for="ch" forName="space" refType="b" refFor="ch" refForName="circle1"/>
              <dgm:constr type="r" for="ch" forName="rect1" refType="l" refFor="ch" refForName="space"/>
              <dgm:constr type="l" for="ch" forName="rect1"/>
              <dgm:constr type="h" for="ch" forName="rect1" refType="h" refFor="ch" refForName="circle1"/>
              <dgm:constr type="b" for="ch" forName="rect1" refType="b" refFor="ch" refForName="circle1"/>
              <dgm:constr type="l" for="ch" forName="vertSpace2"/>
              <dgm:constr type="w" for="ch" forName="vertSpace2" refType="w"/>
              <dgm:constr type="h" for="ch" forName="vertSpace2" refType="h" refFor="ch" refForName="circle1" fact="0.05"/>
              <dgm:constr type="b" for="ch" forName="vertSpace2" refType="b" refFor="ch" refForName="circle1"/>
              <dgm:constr type="ctrX" for="ch" forName="circle2" refType="r" refFor="ch" refForName="space"/>
              <dgm:constr type="h" for="ch" forName="circle2" refType="h" refFor="ch" refForName="circle1" fact="0.85714"/>
              <dgm:constr type="hOff" for="ch" forName="circle2" refType="h" refFor="ch" refForName="vertSpace2" fact="-0.14286"/>
              <dgm:constr type="w" for="ch" forName="circle2" refType="h" refFor="ch" refForName="circle2" op="equ"/>
              <dgm:constr type="wOff" for="ch" forName="circle2" refType="hOff" refFor="ch" refForName="circle2" op="equ"/>
              <dgm:constr type="b" for="ch" forName="circle2" refType="t" refFor="ch" refForName="vertSpace2"/>
              <dgm:constr type="r" for="ch" forName="rect2" refType="l" refFor="ch" refForName="space"/>
              <dgm:constr type="l" for="ch" forName="rect2"/>
              <dgm:constr type="h" for="ch" forName="rect2" refType="h" refFor="ch" refForName="circle2"/>
              <dgm:constr type="hOff" for="ch" forName="rect2" refType="hOff" refFor="ch" refForName="circle2"/>
              <dgm:constr type="b" for="ch" forName="rect2" refType="b" refFor="ch" refForName="circle2"/>
              <dgm:constr type="l" for="ch" forName="vertSpace3"/>
              <dgm:constr type="w" for="ch" forName="vertSpace3" refType="w"/>
              <dgm:constr type="h" for="ch" forName="vertSpace3" refType="h" refFor="ch" refForName="vertSpace2"/>
              <dgm:constr type="b" for="ch" forName="vertSpace3" refType="t" refFor="ch" refForName="vertSpace2"/>
              <dgm:constr type="ctrX" for="ch" forName="circle3" refType="r" refFor="ch" refForName="space"/>
              <dgm:constr type="h" for="ch" forName="circle3" refType="h" refFor="ch" refForName="circle1" fact="0.71429"/>
              <dgm:constr type="hOff" for="ch" forName="circle3" refType="h" refFor="ch" refForName="vertSpace2" fact="-0.28571"/>
              <dgm:constr type="w" for="ch" forName="circle3" refType="h" refFor="ch" refForName="circle3" op="equ"/>
              <dgm:constr type="wOff" for="ch" forName="circle3" refType="hOff" refFor="ch" refForName="circle3" op="equ"/>
              <dgm:constr type="b" for="ch" forName="circle3" refType="t" refFor="ch" refForName="vertSpace3"/>
              <dgm:constr type="r" for="ch" forName="rect3" refType="l" refFor="ch" refForName="space"/>
              <dgm:constr type="l" for="ch" forName="rect3"/>
              <dgm:constr type="h" for="ch" forName="rect3" refType="h" refFor="ch" refForName="circle3"/>
              <dgm:constr type="hOff" for="ch" forName="rect3" refType="hOff" refFor="ch" refForName="circle3"/>
              <dgm:constr type="b" for="ch" forName="rect3" refType="b" refFor="ch" refForName="circle3"/>
              <dgm:constr type="l" for="ch" forName="vertSpace4"/>
              <dgm:constr type="w" for="ch" forName="vertSpace4" refType="w"/>
              <dgm:constr type="h" for="ch" forName="vertSpace4" refType="h" refFor="ch" refForName="vertSpace3"/>
              <dgm:constr type="b" for="ch" forName="vertSpace4" refType="t" refFor="ch" refForName="vertSpace3"/>
              <dgm:constr type="ctrX" for="ch" forName="circle4" refType="r" refFor="ch" refForName="space"/>
              <dgm:constr type="h" for="ch" forName="circle4" refType="h" refFor="ch" refForName="circle1" fact="0.57143"/>
              <dgm:constr type="hOff" for="ch" forName="circle4" refType="h" refFor="ch" refForName="vertSpace2" fact="-0.42857"/>
              <dgm:constr type="w" for="ch" forName="circle4" refType="h" refFor="ch" refForName="circle4" op="equ"/>
              <dgm:constr type="wOff" for="ch" forName="circle4" refType="hOff" refFor="ch" refForName="circle4" op="equ"/>
              <dgm:constr type="b" for="ch" forName="circle4" refType="t" refFor="ch" refForName="vertSpace4"/>
              <dgm:constr type="r" for="ch" forName="rect4" refType="l" refFor="ch" refForName="space"/>
              <dgm:constr type="l" for="ch" forName="rect4"/>
              <dgm:constr type="h" for="ch" forName="rect4" refType="h" refFor="ch" refForName="circle4"/>
              <dgm:constr type="hOff" for="ch" forName="rect4" refType="hOff" refFor="ch" refForName="circle4"/>
              <dgm:constr type="b" for="ch" forName="rect4" refType="b" refFor="ch" refForName="circle4"/>
              <dgm:constr type="l" for="ch" forName="vertSpace5"/>
              <dgm:constr type="w" for="ch" forName="vertSpace5" refType="w"/>
              <dgm:constr type="h" for="ch" forName="vertSpace5" refType="h" refFor="ch" refForName="vertSpace4"/>
              <dgm:constr type="b" for="ch" forName="vertSpace5" refType="t" refFor="ch" refForName="vertSpace4"/>
              <dgm:constr type="ctrX" for="ch" forName="circle5" refType="r" refFor="ch" refForName="space"/>
              <dgm:constr type="h" for="ch" forName="circle5" refType="h" refFor="ch" refForName="circle1" fact="0.42857"/>
              <dgm:constr type="hOff" for="ch" forName="circle5" refType="h" refFor="ch" refForName="vertSpace2" fact="-0.57143"/>
              <dgm:constr type="w" for="ch" forName="circle5" refType="h" refFor="ch" refForName="circle5" op="equ"/>
              <dgm:constr type="wOff" for="ch" forName="circle5" refType="hOff" refFor="ch" refForName="circle5" op="equ"/>
              <dgm:constr type="b" for="ch" forName="circle5" refType="t" refFor="ch" refForName="vertSpace5"/>
              <dgm:constr type="r" for="ch" forName="rect5" refType="l" refFor="ch" refForName="space"/>
              <dgm:constr type="l" for="ch" forName="rect5"/>
              <dgm:constr type="h" for="ch" forName="rect5" refType="h" refFor="ch" refForName="circle5"/>
              <dgm:constr type="hOff" for="ch" forName="rect5" refType="hOff" refFor="ch" refForName="circle5"/>
              <dgm:constr type="b" for="ch" forName="rect5" refType="b" refFor="ch" refForName="circle5"/>
              <dgm:constr type="l" for="ch" forName="vertSpace6"/>
              <dgm:constr type="w" for="ch" forName="vertSpace6" refType="w"/>
              <dgm:constr type="h" for="ch" forName="vertSpace6" refType="h" refFor="ch" refForName="vertSpace5"/>
              <dgm:constr type="b" for="ch" forName="vertSpace6" refType="t" refFor="ch" refForName="vertSpace5"/>
              <dgm:constr type="ctrX" for="ch" forName="circle6" refType="r" refFor="ch" refForName="space"/>
              <dgm:constr type="h" for="ch" forName="circle6" refType="h" refFor="ch" refForName="circle1" fact="0.28571"/>
              <dgm:constr type="hOff" for="ch" forName="circle6" refType="h" refFor="ch" refForName="vertSpace2" fact="-0.71429"/>
              <dgm:constr type="w" for="ch" forName="circle6" refType="h" refFor="ch" refForName="circle6" op="equ"/>
              <dgm:constr type="wOff" for="ch" forName="circle6" refType="hOff" refFor="ch" refForName="circle6" op="equ"/>
              <dgm:constr type="b" for="ch" forName="circle6" refType="t" refFor="ch" refForName="vertSpace6"/>
              <dgm:constr type="r" for="ch" forName="rect6" refType="l" refFor="ch" refForName="space"/>
              <dgm:constr type="l" for="ch" forName="rect6"/>
              <dgm:constr type="h" for="ch" forName="rect6" refType="h" refFor="ch" refForName="circle6"/>
              <dgm:constr type="hOff" for="ch" forName="rect6" refType="hOff" refFor="ch" refForName="circle6"/>
              <dgm:constr type="b" for="ch" forName="rect6" refType="b" refFor="ch" refForName="circle6"/>
              <dgm:constr type="l" for="ch" forName="vertSpace7"/>
              <dgm:constr type="w" for="ch" forName="vertSpace7" refType="w"/>
              <dgm:constr type="h" for="ch" forName="vertSpace7" refType="h" refFor="ch" refForName="vertSpace6"/>
              <dgm:constr type="b" for="ch" forName="vertSpace7" refType="t" refFor="ch" refForName="vertSpace6"/>
              <dgm:constr type="ctrX" for="ch" forName="circle7" refType="r" refFor="ch" refForName="space"/>
              <dgm:constr type="h" for="ch" forName="circle7" refType="h" refFor="ch" refForName="circle1" fact="0.14286"/>
              <dgm:constr type="hOff" for="ch" forName="circle7" refType="h" refFor="ch" refForName="vertSpace2" fact="-0.85714"/>
              <dgm:constr type="w" for="ch" forName="circle7" refType="h" refFor="ch" refForName="circle7" op="equ"/>
              <dgm:constr type="wOff" for="ch" forName="circle7" refType="hOff" refFor="ch" refForName="circle7" op="equ"/>
              <dgm:constr type="b" for="ch" forName="circle7" refType="t" refFor="ch" refForName="vertSpace7"/>
              <dgm:constr type="r" for="ch" forName="rect7" refType="l" refFor="ch" refForName="space"/>
              <dgm:constr type="l" for="ch" forName="rect7"/>
              <dgm:constr type="h" for="ch" forName="rect7" refType="h" refFor="ch" refForName="circle7"/>
              <dgm:constr type="hOff" for="ch" forName="rect7" refType="hOff" refFor="ch" refForName="circle7"/>
              <dgm:constr type="b" for="ch" forName="rect7" refType="b" refFor="ch" refForName="circle7"/>
              <dgm:constr type="r" for="ch" forName="rect7ParTx" refType="l" refFor="ch" refForName="space"/>
              <dgm:constr type="w" for="ch" forName="rect7ParTx" refType="w" refFor="ch" refForName="rect7" fact="0.5"/>
              <dgm:constr type="t" for="ch" forName="rect7ParTx" refType="t" refFor="ch" refForName="rect7"/>
              <dgm:constr type="b" for="ch" forName="rect7ParTx" refType="b" refFor="ch" refForName="rect7"/>
              <dgm:constr type="r" for="ch" forName="rect7ChTx" refType="l" refFor="ch" refForName="rect7ParTx"/>
              <dgm:constr type="w" for="ch" forName="rect7ChTx" refType="w" refFor="ch" refForName="rect7ParTx"/>
              <dgm:constr type="t" for="ch" forName="rect7ChTx" refType="t" refFor="ch" refForName="rect7ParTx"/>
              <dgm:constr type="b" for="ch" forName="rect7ChTx" refType="b" refFor="ch" refForName="rect7ParTx"/>
              <dgm:constr type="r" for="ch" forName="rect7ParTxNoCh" refType="l" refFor="ch" refForName="space"/>
              <dgm:constr type="w" for="ch" forName="rect7ParTxNoCh" refType="w" refFor="ch" refForName="rect7"/>
              <dgm:constr type="t" for="ch" forName="rect7ParTxNoCh" refType="t" refFor="ch" refForName="rect7"/>
              <dgm:constr type="b" for="ch" forName="rect7ParTxNoCh" refType="b" refFor="ch" refForName="rect7"/>
              <dgm:constr type="r" for="ch" forName="rect1ParTx" refType="l" refFor="ch" refForName="space"/>
              <dgm:constr type="w" for="ch" forName="rect1ParTx" refType="w" refFor="ch" refForName="rect1" fact="0.5"/>
              <dgm:constr type="t" for="ch" forName="rect1ParTx" refType="t" refFor="ch" refForName="rect1"/>
              <dgm:constr type="b" for="ch" forName="rect1ParTx" refType="t" refFor="ch" refForName="rect2"/>
              <dgm:constr type="r" for="ch" forName="rect1ChTx" refType="l" refFor="ch" refForName="rect1ParTx"/>
              <dgm:constr type="w" for="ch" forName="rect1ChTx" refType="w" refFor="ch" refForName="rect1ParTx"/>
              <dgm:constr type="t" for="ch" forName="rect1ChTx" refType="t" refFor="ch" refForName="rect1ParTx"/>
              <dgm:constr type="b" for="ch" forName="rect1ChTx" refType="b" refFor="ch" refForName="rect1ParTx"/>
              <dgm:constr type="r" for="ch" forName="rect1ParTxNoCh" refType="l" refFor="ch" refForName="space"/>
              <dgm:constr type="w" for="ch" forName="rect1ParTxNoCh" refType="w" refFor="ch" refForName="rect1"/>
              <dgm:constr type="t" for="ch" forName="rect1ParTxNoCh" refType="t" refFor="ch" refForName="rect1"/>
              <dgm:constr type="b" for="ch" forName="rect1ParTxNoCh" refType="t" refFor="ch" refForName="rect2"/>
              <dgm:constr type="r" for="ch" forName="rect2ParTx" refType="l" refFor="ch" refForName="space"/>
              <dgm:constr type="w" for="ch" forName="rect2ParTx" refType="w" refFor="ch" refForName="rect2" fact="0.5"/>
              <dgm:constr type="t" for="ch" forName="rect2ParTx" refType="t" refFor="ch" refForName="rect2"/>
              <dgm:constr type="b" for="ch" forName="rect2ParTx" refType="t" refFor="ch" refForName="rect3"/>
              <dgm:constr type="r" for="ch" forName="rect2ChTx" refType="l" refFor="ch" refForName="rect2ParTx"/>
              <dgm:constr type="w" for="ch" forName="rect2ChTx" refType="w" refFor="ch" refForName="rect2ParTx"/>
              <dgm:constr type="t" for="ch" forName="rect2ChTx" refType="t" refFor="ch" refForName="rect2ParTx"/>
              <dgm:constr type="b" for="ch" forName="rect2ChTx" refType="b" refFor="ch" refForName="rect2ParTx"/>
              <dgm:constr type="r" for="ch" forName="rect2ParTxNoCh" refType="l" refFor="ch" refForName="space"/>
              <dgm:constr type="w" for="ch" forName="rect2ParTxNoCh" refType="w" refFor="ch" refForName="rect2"/>
              <dgm:constr type="t" for="ch" forName="rect2ParTxNoCh" refType="t" refFor="ch" refForName="rect2"/>
              <dgm:constr type="b" for="ch" forName="rect2ParTxNoCh" refType="t" refFor="ch" refForName="rect3"/>
              <dgm:constr type="r" for="ch" forName="rect3ParTx" refType="l" refFor="ch" refForName="space"/>
              <dgm:constr type="w" for="ch" forName="rect3ParTx" refType="w" refFor="ch" refForName="rect3" fact="0.5"/>
              <dgm:constr type="t" for="ch" forName="rect3ParTx" refType="t" refFor="ch" refForName="rect3"/>
              <dgm:constr type="b" for="ch" forName="rect3ParTx" refType="t" refFor="ch" refForName="rect4"/>
              <dgm:constr type="r" for="ch" forName="rect3ChTx" refType="l" refFor="ch" refForName="rect3ParTx"/>
              <dgm:constr type="w" for="ch" forName="rect3ChTx" refType="w" refFor="ch" refForName="rect3ParTx"/>
              <dgm:constr type="t" for="ch" forName="rect3ChTx" refType="t" refFor="ch" refForName="rect3ParTx"/>
              <dgm:constr type="b" for="ch" forName="rect3ChTx" refType="b" refFor="ch" refForName="rect3ParTx"/>
              <dgm:constr type="r" for="ch" forName="rect3ParTxNoCh" refType="l" refFor="ch" refForName="space"/>
              <dgm:constr type="w" for="ch" forName="rect3ParTxNoCh" refType="w" refFor="ch" refForName="rect3"/>
              <dgm:constr type="t" for="ch" forName="rect3ParTxNoCh" refType="t" refFor="ch" refForName="rect3"/>
              <dgm:constr type="b" for="ch" forName="rect3ParTxNoCh" refType="t" refFor="ch" refForName="rect4"/>
              <dgm:constr type="r" for="ch" forName="rect4ParTx" refType="l" refFor="ch" refForName="space"/>
              <dgm:constr type="w" for="ch" forName="rect4ParTx" refType="w" refFor="ch" refForName="rect4" fact="0.5"/>
              <dgm:constr type="t" for="ch" forName="rect4ParTx" refType="t" refFor="ch" refForName="rect4"/>
              <dgm:constr type="b" for="ch" forName="rect4ParTx" refType="t" refFor="ch" refForName="rect5"/>
              <dgm:constr type="r" for="ch" forName="rect4ChTx" refType="l" refFor="ch" refForName="rect4ParTx"/>
              <dgm:constr type="w" for="ch" forName="rect4ChTx" refType="w" refFor="ch" refForName="rect4ParTx"/>
              <dgm:constr type="t" for="ch" forName="rect4ChTx" refType="t" refFor="ch" refForName="rect4ParTx"/>
              <dgm:constr type="b" for="ch" forName="rect4ChTx" refType="b" refFor="ch" refForName="rect4ParTx"/>
              <dgm:constr type="r" for="ch" forName="rect4ParTxNoCh" refType="l" refFor="ch" refForName="space"/>
              <dgm:constr type="w" for="ch" forName="rect4ParTxNoCh" refType="w" refFor="ch" refForName="rect4"/>
              <dgm:constr type="t" for="ch" forName="rect4ParTxNoCh" refType="t" refFor="ch" refForName="rect4"/>
              <dgm:constr type="b" for="ch" forName="rect4ParTxNoCh" refType="t" refFor="ch" refForName="rect5"/>
              <dgm:constr type="r" for="ch" forName="rect5ParTx" refType="l" refFor="ch" refForName="space"/>
              <dgm:constr type="w" for="ch" forName="rect5ParTx" refType="w" refFor="ch" refForName="rect5" fact="0.5"/>
              <dgm:constr type="t" for="ch" forName="rect5ParTx" refType="t" refFor="ch" refForName="rect5"/>
              <dgm:constr type="b" for="ch" forName="rect5ParTx" refType="t" refFor="ch" refForName="rect6"/>
              <dgm:constr type="r" for="ch" forName="rect5ChTx" refType="l" refFor="ch" refForName="rect5ParTx"/>
              <dgm:constr type="w" for="ch" forName="rect5ChTx" refType="w" refFor="ch" refForName="rect5ParTx"/>
              <dgm:constr type="t" for="ch" forName="rect5ChTx" refType="t" refFor="ch" refForName="rect5ParTx"/>
              <dgm:constr type="b" for="ch" forName="rect5ChTx" refType="b" refFor="ch" refForName="rect5ParTx"/>
              <dgm:constr type="r" for="ch" forName="rect5ParTxNoCh" refType="l" refFor="ch" refForName="space"/>
              <dgm:constr type="w" for="ch" forName="rect5ParTxNoCh" refType="w" refFor="ch" refForName="rect5"/>
              <dgm:constr type="t" for="ch" forName="rect5ParTxNoCh" refType="t" refFor="ch" refForName="rect5"/>
              <dgm:constr type="b" for="ch" forName="rect5ParTxNoCh" refType="t" refFor="ch" refForName="rect6"/>
              <dgm:constr type="r" for="ch" forName="rect6ParTx" refType="l" refFor="ch" refForName="space"/>
              <dgm:constr type="w" for="ch" forName="rect6ParTx" refType="w" refFor="ch" refForName="rect6" fact="0.5"/>
              <dgm:constr type="t" for="ch" forName="rect6ParTx" refType="t" refFor="ch" refForName="rect6"/>
              <dgm:constr type="b" for="ch" forName="rect6ParTx" refType="t" refFor="ch" refForName="rect7"/>
              <dgm:constr type="r" for="ch" forName="rect6ChTx" refType="l" refFor="ch" refForName="rect6ParTx"/>
              <dgm:constr type="w" for="ch" forName="rect6ChTx" refType="w" refFor="ch" refForName="rect6ParTx"/>
              <dgm:constr type="t" for="ch" forName="rect6ChTx" refType="t" refFor="ch" refForName="rect6ParTx"/>
              <dgm:constr type="b" for="ch" forName="rect6ChTx" refType="b" refFor="ch" refForName="rect6ParTx"/>
              <dgm:constr type="r" for="ch" forName="rect6ParTxNoCh" refType="l" refFor="ch" refForName="space"/>
              <dgm:constr type="w" for="ch" forName="rect6ParTxNoCh" refType="w" refFor="ch" refForName="rect6"/>
              <dgm:constr type="t" for="ch" forName="rect6ParTxNoCh" refType="t" refFor="ch" refForName="rect6"/>
              <dgm:constr type="b" for="ch" forName="rect6ParTxNoCh" refType="t" refFor="ch" refForName="rect7"/>
              <dgm:constr type="primFontSz" for="ch" op="equ" val="65"/>
              <dgm:constr type="secFontSz" for="ch" op="equ" val="65"/>
            </dgm:constrLst>
          </dgm:if>
          <dgm:else name="Name21">
            <dgm:constrLst/>
          </dgm:else>
        </dgm:choose>
      </dgm:else>
    </dgm:choose>
    <dgm:ruleLst/>
    <dgm:forEach name="Name22" axis="ch" ptType="node" cnt="1">
      <dgm:layoutNode name="circle1" styleLbl="node1">
        <dgm:alg type="sp"/>
        <dgm:choose name="Name23">
          <dgm:if name="Name24" func="var" arg="dir" op="equ" val="norm">
            <dgm:shape xmlns:r="http://schemas.openxmlformats.org/officeDocument/2006/relationships" type="pie" r:blip="">
              <dgm:adjLst>
                <dgm:adj idx="1" val="90"/>
                <dgm:adj idx="2" val="270"/>
              </dgm:adjLst>
            </dgm:shape>
          </dgm:if>
          <dgm:else name="Name25">
            <dgm:shape xmlns:r="http://schemas.openxmlformats.org/officeDocument/2006/relationships" type="pie" r:blip="">
              <dgm:adjLst>
                <dgm:adj idx="1" val="270"/>
                <dgm:adj idx="2" val="90"/>
              </dgm:adjLst>
            </dgm:shape>
          </dgm:else>
        </dgm:choose>
        <dgm:presOf/>
        <dgm:constrLst/>
        <dgm:ruleLst/>
      </dgm:layoutNode>
      <dgm:layoutNode name="space">
        <dgm:alg type="sp"/>
        <dgm:shape xmlns:r="http://schemas.openxmlformats.org/officeDocument/2006/relationships" r:blip="">
          <dgm:adjLst/>
        </dgm:shape>
        <dgm:presOf/>
        <dgm:constrLst/>
        <dgm:ruleLst/>
      </dgm:layoutNode>
      <dgm:layoutNode name="rect1" styleLbl="alignAcc1">
        <dgm:alg type="sp"/>
        <dgm:shape xmlns:r="http://schemas.openxmlformats.org/officeDocument/2006/relationships" type="rect" r:blip="">
          <dgm:adjLst/>
        </dgm:shape>
        <dgm:presOf axis="self"/>
        <dgm:constrLst/>
        <dgm:ruleLst/>
      </dgm:layoutNode>
    </dgm:forEach>
    <dgm:forEach name="Name26" axis="ch" ptType="node" st="2" cnt="1">
      <dgm:layoutNode name="vertSpace2">
        <dgm:alg type="sp"/>
        <dgm:shape xmlns:r="http://schemas.openxmlformats.org/officeDocument/2006/relationships" type="rect" r:blip="" hideGeom="1">
          <dgm:adjLst/>
        </dgm:shape>
        <dgm:presOf/>
        <dgm:constrLst/>
        <dgm:ruleLst/>
      </dgm:layoutNode>
      <dgm:layoutNode name="circle2" styleLbl="node1">
        <dgm:alg type="sp"/>
        <dgm:choose name="Name27">
          <dgm:if name="Name28" func="var" arg="dir" op="equ" val="norm">
            <dgm:shape xmlns:r="http://schemas.openxmlformats.org/officeDocument/2006/relationships" type="pie" r:blip="">
              <dgm:adjLst>
                <dgm:adj idx="1" val="90"/>
                <dgm:adj idx="2" val="270"/>
              </dgm:adjLst>
            </dgm:shape>
          </dgm:if>
          <dgm:else name="Name29">
            <dgm:shape xmlns:r="http://schemas.openxmlformats.org/officeDocument/2006/relationships" type="pie" r:blip="">
              <dgm:adjLst>
                <dgm:adj idx="1" val="270"/>
                <dgm:adj idx="2" val="90"/>
              </dgm:adjLst>
            </dgm:shape>
          </dgm:else>
        </dgm:choose>
        <dgm:presOf/>
        <dgm:constrLst/>
        <dgm:ruleLst/>
      </dgm:layoutNode>
      <dgm:layoutNode name="rect2" styleLbl="alignAcc1">
        <dgm:alg type="sp"/>
        <dgm:shape xmlns:r="http://schemas.openxmlformats.org/officeDocument/2006/relationships" type="rect" r:blip="">
          <dgm:adjLst/>
        </dgm:shape>
        <dgm:presOf axis="self"/>
        <dgm:constrLst/>
        <dgm:ruleLst/>
      </dgm:layoutNode>
    </dgm:forEach>
    <dgm:forEach name="Name30" axis="ch" ptType="node" st="3" cnt="1">
      <dgm:layoutNode name="vertSpace3">
        <dgm:alg type="sp"/>
        <dgm:shape xmlns:r="http://schemas.openxmlformats.org/officeDocument/2006/relationships" type="rect" r:blip="" hideGeom="1">
          <dgm:adjLst/>
        </dgm:shape>
        <dgm:presOf/>
        <dgm:constrLst/>
        <dgm:ruleLst/>
      </dgm:layoutNode>
      <dgm:layoutNode name="circle3" styleLbl="node1">
        <dgm:alg type="sp"/>
        <dgm:choose name="Name31">
          <dgm:if name="Name32" func="var" arg="dir" op="equ" val="norm">
            <dgm:shape xmlns:r="http://schemas.openxmlformats.org/officeDocument/2006/relationships" type="pie" r:blip="">
              <dgm:adjLst>
                <dgm:adj idx="1" val="90"/>
                <dgm:adj idx="2" val="270"/>
              </dgm:adjLst>
            </dgm:shape>
          </dgm:if>
          <dgm:else name="Name33">
            <dgm:shape xmlns:r="http://schemas.openxmlformats.org/officeDocument/2006/relationships" type="pie" r:blip="">
              <dgm:adjLst>
                <dgm:adj idx="1" val="270"/>
                <dgm:adj idx="2" val="90"/>
              </dgm:adjLst>
            </dgm:shape>
          </dgm:else>
        </dgm:choose>
        <dgm:presOf/>
        <dgm:constrLst/>
        <dgm:ruleLst/>
      </dgm:layoutNode>
      <dgm:layoutNode name="rect3" styleLbl="alignAcc1">
        <dgm:alg type="sp"/>
        <dgm:shape xmlns:r="http://schemas.openxmlformats.org/officeDocument/2006/relationships" type="rect" r:blip="">
          <dgm:adjLst/>
        </dgm:shape>
        <dgm:presOf axis="self"/>
        <dgm:constrLst/>
        <dgm:ruleLst/>
      </dgm:layoutNode>
    </dgm:forEach>
    <dgm:forEach name="Name34" axis="ch" ptType="node" st="4" cnt="1">
      <dgm:layoutNode name="vertSpace4">
        <dgm:alg type="sp"/>
        <dgm:shape xmlns:r="http://schemas.openxmlformats.org/officeDocument/2006/relationships" type="rect" r:blip="" hideGeom="1">
          <dgm:adjLst/>
        </dgm:shape>
        <dgm:presOf/>
        <dgm:constrLst/>
        <dgm:ruleLst/>
      </dgm:layoutNode>
      <dgm:layoutNode name="circle4" styleLbl="node1">
        <dgm:alg type="sp"/>
        <dgm:choose name="Name35">
          <dgm:if name="Name36" func="var" arg="dir" op="equ" val="norm">
            <dgm:shape xmlns:r="http://schemas.openxmlformats.org/officeDocument/2006/relationships" type="pie" r:blip="">
              <dgm:adjLst>
                <dgm:adj idx="1" val="90"/>
                <dgm:adj idx="2" val="270"/>
              </dgm:adjLst>
            </dgm:shape>
          </dgm:if>
          <dgm:else name="Name37">
            <dgm:shape xmlns:r="http://schemas.openxmlformats.org/officeDocument/2006/relationships" type="pie" r:blip="">
              <dgm:adjLst>
                <dgm:adj idx="1" val="270"/>
                <dgm:adj idx="2" val="90"/>
              </dgm:adjLst>
            </dgm:shape>
          </dgm:else>
        </dgm:choose>
        <dgm:presOf/>
        <dgm:constrLst/>
        <dgm:ruleLst/>
      </dgm:layoutNode>
      <dgm:layoutNode name="rect4" styleLbl="alignAcc1">
        <dgm:alg type="sp"/>
        <dgm:shape xmlns:r="http://schemas.openxmlformats.org/officeDocument/2006/relationships" type="rect" r:blip="">
          <dgm:adjLst/>
        </dgm:shape>
        <dgm:presOf axis="self"/>
        <dgm:constrLst/>
        <dgm:ruleLst/>
      </dgm:layoutNode>
    </dgm:forEach>
    <dgm:forEach name="Name38" axis="ch" ptType="node" st="5" cnt="1">
      <dgm:layoutNode name="vertSpace5">
        <dgm:alg type="sp"/>
        <dgm:shape xmlns:r="http://schemas.openxmlformats.org/officeDocument/2006/relationships" type="rect" r:blip="" hideGeom="1">
          <dgm:adjLst/>
        </dgm:shape>
        <dgm:presOf/>
        <dgm:constrLst/>
        <dgm:ruleLst/>
      </dgm:layoutNode>
      <dgm:layoutNode name="circle5" styleLbl="node1">
        <dgm:alg type="sp"/>
        <dgm:choose name="Name39">
          <dgm:if name="Name40" func="var" arg="dir" op="equ" val="norm">
            <dgm:shape xmlns:r="http://schemas.openxmlformats.org/officeDocument/2006/relationships" type="pie" r:blip="">
              <dgm:adjLst>
                <dgm:adj idx="1" val="90"/>
                <dgm:adj idx="2" val="270"/>
              </dgm:adjLst>
            </dgm:shape>
          </dgm:if>
          <dgm:else name="Name41">
            <dgm:shape xmlns:r="http://schemas.openxmlformats.org/officeDocument/2006/relationships" type="pie" r:blip="">
              <dgm:adjLst>
                <dgm:adj idx="1" val="270"/>
                <dgm:adj idx="2" val="90"/>
              </dgm:adjLst>
            </dgm:shape>
          </dgm:else>
        </dgm:choose>
        <dgm:presOf/>
        <dgm:constrLst/>
        <dgm:ruleLst/>
      </dgm:layoutNode>
      <dgm:layoutNode name="rect5" styleLbl="alignAcc1">
        <dgm:alg type="sp"/>
        <dgm:shape xmlns:r="http://schemas.openxmlformats.org/officeDocument/2006/relationships" type="rect" r:blip="">
          <dgm:adjLst/>
        </dgm:shape>
        <dgm:presOf axis="self"/>
        <dgm:constrLst/>
        <dgm:ruleLst/>
      </dgm:layoutNode>
    </dgm:forEach>
    <dgm:forEach name="Name42" axis="ch" ptType="node" st="6" cnt="1">
      <dgm:layoutNode name="vertSpace6">
        <dgm:alg type="sp"/>
        <dgm:shape xmlns:r="http://schemas.openxmlformats.org/officeDocument/2006/relationships" type="rect" r:blip="" hideGeom="1">
          <dgm:adjLst/>
        </dgm:shape>
        <dgm:presOf/>
        <dgm:constrLst/>
        <dgm:ruleLst/>
      </dgm:layoutNode>
      <dgm:layoutNode name="circle6" styleLbl="node1">
        <dgm:alg type="sp"/>
        <dgm:choose name="Name43">
          <dgm:if name="Name44" func="var" arg="dir" op="equ" val="norm">
            <dgm:shape xmlns:r="http://schemas.openxmlformats.org/officeDocument/2006/relationships" type="pie" r:blip="">
              <dgm:adjLst>
                <dgm:adj idx="1" val="90"/>
                <dgm:adj idx="2" val="270"/>
              </dgm:adjLst>
            </dgm:shape>
          </dgm:if>
          <dgm:else name="Name45">
            <dgm:shape xmlns:r="http://schemas.openxmlformats.org/officeDocument/2006/relationships" type="pie" r:blip="">
              <dgm:adjLst>
                <dgm:adj idx="1" val="270"/>
                <dgm:adj idx="2" val="90"/>
              </dgm:adjLst>
            </dgm:shape>
          </dgm:else>
        </dgm:choose>
        <dgm:presOf/>
        <dgm:constrLst/>
        <dgm:ruleLst/>
      </dgm:layoutNode>
      <dgm:layoutNode name="rect6" styleLbl="alignAcc1">
        <dgm:alg type="sp"/>
        <dgm:shape xmlns:r="http://schemas.openxmlformats.org/officeDocument/2006/relationships" type="rect" r:blip="">
          <dgm:adjLst/>
        </dgm:shape>
        <dgm:presOf axis="self"/>
        <dgm:constrLst/>
        <dgm:ruleLst/>
      </dgm:layoutNode>
    </dgm:forEach>
    <dgm:forEach name="Name46" axis="ch" ptType="node" st="7" cnt="1">
      <dgm:layoutNode name="vertSpace7">
        <dgm:alg type="sp"/>
        <dgm:shape xmlns:r="http://schemas.openxmlformats.org/officeDocument/2006/relationships" type="rect" r:blip="" hideGeom="1">
          <dgm:adjLst/>
        </dgm:shape>
        <dgm:presOf/>
        <dgm:constrLst/>
        <dgm:ruleLst/>
      </dgm:layoutNode>
      <dgm:layoutNode name="circle7" styleLbl="node1">
        <dgm:alg type="sp"/>
        <dgm:choose name="Name47">
          <dgm:if name="Name48" func="var" arg="dir" op="equ" val="norm">
            <dgm:shape xmlns:r="http://schemas.openxmlformats.org/officeDocument/2006/relationships" type="pie" r:blip="">
              <dgm:adjLst>
                <dgm:adj idx="1" val="90"/>
                <dgm:adj idx="2" val="270"/>
              </dgm:adjLst>
            </dgm:shape>
          </dgm:if>
          <dgm:else name="Name49">
            <dgm:shape xmlns:r="http://schemas.openxmlformats.org/officeDocument/2006/relationships" type="pie" r:blip="">
              <dgm:adjLst>
                <dgm:adj idx="1" val="270"/>
                <dgm:adj idx="2" val="90"/>
              </dgm:adjLst>
            </dgm:shape>
          </dgm:else>
        </dgm:choose>
        <dgm:presOf/>
        <dgm:constrLst/>
        <dgm:ruleLst/>
      </dgm:layoutNode>
      <dgm:layoutNode name="rect7" styleLbl="alignAcc1">
        <dgm:alg type="sp"/>
        <dgm:shape xmlns:r="http://schemas.openxmlformats.org/officeDocument/2006/relationships" type="rect" r:blip="">
          <dgm:adjLst/>
        </dgm:shape>
        <dgm:presOf axis="self"/>
        <dgm:constrLst/>
        <dgm:ruleLst/>
      </dgm:layoutNode>
    </dgm:forEach>
    <dgm:forEach name="Name50" axis="ch" ptType="node" cnt="1">
      <dgm:choose name="Name51">
        <dgm:if name="Name52" axis="root des" ptType="all node" func="maxDepth" op="gte" val="2">
          <dgm:layoutNode name="rect1ParTx" styleLbl="alignAcc1">
            <dgm:varLst>
              <dgm:chMax val="1"/>
              <dgm:bulletEnabled val="1"/>
            </dgm:varLst>
            <dgm:alg type="tx"/>
            <dgm:shape xmlns:r="http://schemas.openxmlformats.org/officeDocument/2006/relationships" type="rect" r:blip="" hideGeom="1">
              <dgm:adjLst/>
            </dgm:shape>
            <dgm:presOf axis="self"/>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ect1ChTx" styleLbl="alignAcc1">
            <dgm:varLst>
              <dgm:bulletEnabled val="1"/>
            </dgm:varLst>
            <dgm:alg type="tx">
              <dgm:param type="stBulletLvl" val="1"/>
              <dgm:param type="txAnchorVertCh" val="mid"/>
            </dgm:alg>
            <dgm:shape xmlns:r="http://schemas.openxmlformats.org/officeDocument/2006/relationships" type="rect" r:blip="" hideGeom="1">
              <dgm:adjLst/>
            </dgm:shape>
            <dgm:presOf axis="des" ptType="node"/>
            <dgm:constrLst>
              <dgm:constr type="lMarg" refType="secFontSz" fact="0.3"/>
              <dgm:constr type="rMarg" refType="secFontSz" fact="0.3"/>
              <dgm:constr type="tMarg" refType="secFontSz" fact="0.3"/>
              <dgm:constr type="bMarg" refType="secFontSz" fact="0.3"/>
            </dgm:constrLst>
            <dgm:ruleLst>
              <dgm:rule type="secFontSz" val="5" fact="NaN" max="NaN"/>
            </dgm:ruleLst>
          </dgm:layoutNode>
        </dgm:if>
        <dgm:else name="Name53">
          <dgm:layoutNode name="rect1ParTxNoCh" styleLbl="alignAcc1">
            <dgm:varLst>
              <dgm:chMax val="1"/>
              <dgm:bulletEnabled val="1"/>
            </dgm:varLst>
            <dgm:alg type="tx"/>
            <dgm:shape xmlns:r="http://schemas.openxmlformats.org/officeDocument/2006/relationships" type="rect" r:blip="" hideGeom="1">
              <dgm:adjLst/>
            </dgm:shape>
            <dgm:presOf axis="self"/>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else>
      </dgm:choose>
    </dgm:forEach>
    <dgm:forEach name="Name54" axis="ch" ptType="node" st="2" cnt="1">
      <dgm:choose name="Name55">
        <dgm:if name="Name56" axis="root des" ptType="all node" func="maxDepth" op="gte" val="2">
          <dgm:layoutNode name="rect2ParTx" styleLbl="alignAcc1">
            <dgm:varLst>
              <dgm:chMax val="1"/>
              <dgm:bulletEnabled val="1"/>
            </dgm:varLst>
            <dgm:alg type="tx"/>
            <dgm:shape xmlns:r="http://schemas.openxmlformats.org/officeDocument/2006/relationships" type="rect" r:blip="" hideGeom="1">
              <dgm:adjLst/>
            </dgm:shape>
            <dgm:presOf axis="self"/>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ect2ChTx" styleLbl="alignAcc1">
            <dgm:varLst>
              <dgm:bulletEnabled val="1"/>
            </dgm:varLst>
            <dgm:alg type="tx">
              <dgm:param type="stBulletLvl" val="1"/>
              <dgm:param type="txAnchorVertCh" val="mid"/>
            </dgm:alg>
            <dgm:shape xmlns:r="http://schemas.openxmlformats.org/officeDocument/2006/relationships" type="rect" r:blip="" hideGeom="1">
              <dgm:adjLst/>
            </dgm:shape>
            <dgm:presOf axis="des" ptType="node"/>
            <dgm:constrLst>
              <dgm:constr type="lMarg" refType="secFontSz" fact="0.3"/>
              <dgm:constr type="rMarg" refType="secFontSz" fact="0.3"/>
              <dgm:constr type="tMarg" refType="secFontSz" fact="0.3"/>
              <dgm:constr type="bMarg" refType="secFontSz" fact="0.3"/>
            </dgm:constrLst>
            <dgm:ruleLst>
              <dgm:rule type="secFontSz" val="5" fact="NaN" max="NaN"/>
            </dgm:ruleLst>
          </dgm:layoutNode>
        </dgm:if>
        <dgm:else name="Name57">
          <dgm:layoutNode name="rect2ParTxNoCh" styleLbl="alignAcc1">
            <dgm:varLst>
              <dgm:chMax val="1"/>
              <dgm:bulletEnabled val="1"/>
            </dgm:varLst>
            <dgm:alg type="tx"/>
            <dgm:shape xmlns:r="http://schemas.openxmlformats.org/officeDocument/2006/relationships" type="rect" r:blip="" hideGeom="1">
              <dgm:adjLst/>
            </dgm:shape>
            <dgm:presOf axis="self"/>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else>
      </dgm:choose>
    </dgm:forEach>
    <dgm:forEach name="Name58" axis="ch" ptType="node" st="3" cnt="1">
      <dgm:choose name="Name59">
        <dgm:if name="Name60" axis="root des" ptType="all node" func="maxDepth" op="gte" val="2">
          <dgm:layoutNode name="rect3ParTx" styleLbl="alignAcc1">
            <dgm:varLst>
              <dgm:chMax val="1"/>
              <dgm:bulletEnabled val="1"/>
            </dgm:varLst>
            <dgm:alg type="tx"/>
            <dgm:shape xmlns:r="http://schemas.openxmlformats.org/officeDocument/2006/relationships" type="rect" r:blip="" hideGeom="1">
              <dgm:adjLst/>
            </dgm:shape>
            <dgm:presOf axis="self"/>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ect3ChTx" styleLbl="alignAcc1">
            <dgm:varLst>
              <dgm:bulletEnabled val="1"/>
            </dgm:varLst>
            <dgm:alg type="tx">
              <dgm:param type="stBulletLvl" val="1"/>
              <dgm:param type="txAnchorVertCh" val="mid"/>
            </dgm:alg>
            <dgm:shape xmlns:r="http://schemas.openxmlformats.org/officeDocument/2006/relationships" type="rect" r:blip="" hideGeom="1">
              <dgm:adjLst/>
            </dgm:shape>
            <dgm:presOf axis="des" ptType="node"/>
            <dgm:constrLst>
              <dgm:constr type="lMarg" refType="secFontSz" fact="0.3"/>
              <dgm:constr type="rMarg" refType="secFontSz" fact="0.3"/>
              <dgm:constr type="tMarg" refType="secFontSz" fact="0.3"/>
              <dgm:constr type="bMarg" refType="secFontSz" fact="0.3"/>
            </dgm:constrLst>
            <dgm:ruleLst>
              <dgm:rule type="secFontSz" val="5" fact="NaN" max="NaN"/>
            </dgm:ruleLst>
          </dgm:layoutNode>
        </dgm:if>
        <dgm:else name="Name61">
          <dgm:layoutNode name="rect3ParTxNoCh" styleLbl="alignAcc1">
            <dgm:varLst>
              <dgm:chMax val="1"/>
              <dgm:bulletEnabled val="1"/>
            </dgm:varLst>
            <dgm:alg type="tx"/>
            <dgm:shape xmlns:r="http://schemas.openxmlformats.org/officeDocument/2006/relationships" type="rect" r:blip="" hideGeom="1">
              <dgm:adjLst/>
            </dgm:shape>
            <dgm:presOf axis="self"/>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else>
      </dgm:choose>
    </dgm:forEach>
    <dgm:forEach name="Name62" axis="ch" ptType="node" st="4" cnt="1">
      <dgm:choose name="Name63">
        <dgm:if name="Name64" axis="root des" ptType="all node" func="maxDepth" op="gte" val="2">
          <dgm:layoutNode name="rect4ParTx" styleLbl="alignAcc1">
            <dgm:varLst>
              <dgm:chMax val="1"/>
              <dgm:bulletEnabled val="1"/>
            </dgm:varLst>
            <dgm:alg type="tx"/>
            <dgm:shape xmlns:r="http://schemas.openxmlformats.org/officeDocument/2006/relationships" type="rect" r:blip="" hideGeom="1">
              <dgm:adjLst/>
            </dgm:shape>
            <dgm:presOf axis="self"/>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ect4ChTx" styleLbl="alignAcc1">
            <dgm:varLst>
              <dgm:bulletEnabled val="1"/>
            </dgm:varLst>
            <dgm:alg type="tx">
              <dgm:param type="stBulletLvl" val="1"/>
              <dgm:param type="txAnchorVertCh" val="mid"/>
            </dgm:alg>
            <dgm:shape xmlns:r="http://schemas.openxmlformats.org/officeDocument/2006/relationships" type="rect" r:blip="" hideGeom="1">
              <dgm:adjLst/>
            </dgm:shape>
            <dgm:presOf axis="des" ptType="node"/>
            <dgm:constrLst>
              <dgm:constr type="lMarg" refType="secFontSz" fact="0.3"/>
              <dgm:constr type="rMarg" refType="secFontSz" fact="0.3"/>
              <dgm:constr type="tMarg" refType="secFontSz" fact="0.3"/>
              <dgm:constr type="bMarg" refType="secFontSz" fact="0.3"/>
            </dgm:constrLst>
            <dgm:ruleLst>
              <dgm:rule type="secFontSz" val="5" fact="NaN" max="NaN"/>
            </dgm:ruleLst>
          </dgm:layoutNode>
        </dgm:if>
        <dgm:else name="Name65">
          <dgm:layoutNode name="rect4ParTxNoCh" styleLbl="alignAcc1">
            <dgm:varLst>
              <dgm:chMax val="1"/>
              <dgm:bulletEnabled val="1"/>
            </dgm:varLst>
            <dgm:alg type="tx"/>
            <dgm:shape xmlns:r="http://schemas.openxmlformats.org/officeDocument/2006/relationships" type="rect" r:blip="" hideGeom="1">
              <dgm:adjLst/>
            </dgm:shape>
            <dgm:presOf axis="self"/>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else>
      </dgm:choose>
    </dgm:forEach>
    <dgm:forEach name="Name66" axis="ch" ptType="node" st="5" cnt="1">
      <dgm:choose name="Name67">
        <dgm:if name="Name68" axis="root des" ptType="all node" func="maxDepth" op="gte" val="2">
          <dgm:layoutNode name="rect5ParTx" styleLbl="alignAcc1">
            <dgm:varLst>
              <dgm:chMax val="1"/>
              <dgm:bulletEnabled val="1"/>
            </dgm:varLst>
            <dgm:alg type="tx"/>
            <dgm:shape xmlns:r="http://schemas.openxmlformats.org/officeDocument/2006/relationships" type="rect" r:blip="" hideGeom="1">
              <dgm:adjLst/>
            </dgm:shape>
            <dgm:presOf axis="self"/>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ect5ChTx" styleLbl="alignAcc1">
            <dgm:varLst>
              <dgm:bulletEnabled val="1"/>
            </dgm:varLst>
            <dgm:alg type="tx">
              <dgm:param type="stBulletLvl" val="1"/>
              <dgm:param type="txAnchorVertCh" val="mid"/>
            </dgm:alg>
            <dgm:shape xmlns:r="http://schemas.openxmlformats.org/officeDocument/2006/relationships" type="rect" r:blip="" hideGeom="1">
              <dgm:adjLst/>
            </dgm:shape>
            <dgm:presOf axis="des" ptType="node"/>
            <dgm:constrLst>
              <dgm:constr type="lMarg" refType="secFontSz" fact="0.3"/>
              <dgm:constr type="rMarg" refType="secFontSz" fact="0.3"/>
              <dgm:constr type="tMarg" refType="secFontSz" fact="0.3"/>
              <dgm:constr type="bMarg" refType="secFontSz" fact="0.3"/>
            </dgm:constrLst>
            <dgm:ruleLst>
              <dgm:rule type="secFontSz" val="5" fact="NaN" max="NaN"/>
            </dgm:ruleLst>
          </dgm:layoutNode>
        </dgm:if>
        <dgm:else name="Name69">
          <dgm:layoutNode name="rect5ParTxNoCh" styleLbl="alignAcc1">
            <dgm:varLst>
              <dgm:chMax val="1"/>
              <dgm:bulletEnabled val="1"/>
            </dgm:varLst>
            <dgm:alg type="tx"/>
            <dgm:shape xmlns:r="http://schemas.openxmlformats.org/officeDocument/2006/relationships" type="rect" r:blip="" hideGeom="1">
              <dgm:adjLst/>
            </dgm:shape>
            <dgm:presOf axis="self"/>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else>
      </dgm:choose>
    </dgm:forEach>
    <dgm:forEach name="Name70" axis="ch" ptType="node" st="6" cnt="1">
      <dgm:choose name="Name71">
        <dgm:if name="Name72" axis="root des" ptType="all node" func="maxDepth" op="gte" val="2">
          <dgm:layoutNode name="rect6ParTx" styleLbl="alignAcc1">
            <dgm:varLst>
              <dgm:chMax val="1"/>
              <dgm:bulletEnabled val="1"/>
            </dgm:varLst>
            <dgm:alg type="tx"/>
            <dgm:shape xmlns:r="http://schemas.openxmlformats.org/officeDocument/2006/relationships" type="rect" r:blip="" hideGeom="1">
              <dgm:adjLst/>
            </dgm:shape>
            <dgm:presOf axis="self"/>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ect6ChTx" styleLbl="alignAcc1">
            <dgm:varLst>
              <dgm:bulletEnabled val="1"/>
            </dgm:varLst>
            <dgm:alg type="tx">
              <dgm:param type="stBulletLvl" val="1"/>
              <dgm:param type="txAnchorVertCh" val="mid"/>
            </dgm:alg>
            <dgm:shape xmlns:r="http://schemas.openxmlformats.org/officeDocument/2006/relationships" type="rect" r:blip="" hideGeom="1">
              <dgm:adjLst/>
            </dgm:shape>
            <dgm:presOf axis="des" ptType="node"/>
            <dgm:constrLst>
              <dgm:constr type="lMarg" refType="secFontSz" fact="0.3"/>
              <dgm:constr type="rMarg" refType="secFontSz" fact="0.3"/>
              <dgm:constr type="tMarg" refType="secFontSz" fact="0.3"/>
              <dgm:constr type="bMarg" refType="secFontSz" fact="0.3"/>
            </dgm:constrLst>
            <dgm:ruleLst>
              <dgm:rule type="secFontSz" val="5" fact="NaN" max="NaN"/>
            </dgm:ruleLst>
          </dgm:layoutNode>
        </dgm:if>
        <dgm:else name="Name73">
          <dgm:layoutNode name="rect6ParTxNoCh" styleLbl="alignAcc1">
            <dgm:varLst>
              <dgm:chMax val="1"/>
              <dgm:bulletEnabled val="1"/>
            </dgm:varLst>
            <dgm:alg type="tx"/>
            <dgm:shape xmlns:r="http://schemas.openxmlformats.org/officeDocument/2006/relationships" type="rect" r:blip="" hideGeom="1">
              <dgm:adjLst/>
            </dgm:shape>
            <dgm:presOf axis="self"/>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else>
      </dgm:choose>
    </dgm:forEach>
    <dgm:forEach name="Name74" axis="ch" ptType="node" st="7" cnt="1">
      <dgm:choose name="Name75">
        <dgm:if name="Name76" axis="root des" ptType="all node" func="maxDepth" op="gte" val="2">
          <dgm:layoutNode name="rect7ParTx" styleLbl="alignAcc1">
            <dgm:varLst>
              <dgm:chMax val="1"/>
              <dgm:bulletEnabled val="1"/>
            </dgm:varLst>
            <dgm:alg type="tx"/>
            <dgm:shape xmlns:r="http://schemas.openxmlformats.org/officeDocument/2006/relationships" type="rect" r:blip="" hideGeom="1">
              <dgm:adjLst/>
            </dgm:shape>
            <dgm:presOf axis="self"/>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ect7ChTx" styleLbl="alignAcc1">
            <dgm:varLst>
              <dgm:bulletEnabled val="1"/>
            </dgm:varLst>
            <dgm:alg type="tx">
              <dgm:param type="stBulletLvl" val="1"/>
              <dgm:param type="txAnchorVertCh" val="mid"/>
            </dgm:alg>
            <dgm:shape xmlns:r="http://schemas.openxmlformats.org/officeDocument/2006/relationships" type="rect" r:blip="" hideGeom="1">
              <dgm:adjLst/>
            </dgm:shape>
            <dgm:presOf axis="des" ptType="node"/>
            <dgm:constrLst>
              <dgm:constr type="lMarg" refType="secFontSz" fact="0.3"/>
              <dgm:constr type="rMarg" refType="secFontSz" fact="0.3"/>
              <dgm:constr type="tMarg" refType="secFontSz" fact="0.3"/>
              <dgm:constr type="bMarg" refType="secFontSz" fact="0.3"/>
            </dgm:constrLst>
            <dgm:ruleLst>
              <dgm:rule type="secFontSz" val="5" fact="NaN" max="NaN"/>
            </dgm:ruleLst>
          </dgm:layoutNode>
        </dgm:if>
        <dgm:else name="Name77">
          <dgm:layoutNode name="rect7ParTxNoCh" styleLbl="alignAcc1">
            <dgm:varLst>
              <dgm:chMax val="1"/>
              <dgm:bulletEnabled val="1"/>
            </dgm:varLst>
            <dgm:alg type="tx"/>
            <dgm:shape xmlns:r="http://schemas.openxmlformats.org/officeDocument/2006/relationships" type="rect" r:blip="" hideGeom="1">
              <dgm:adjLst/>
            </dgm:shape>
            <dgm:presOf axis="self"/>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else>
      </dgm:choose>
    </dgm:forEach>
  </dgm:layoutNode>
</dgm:layoutDef>
</file>

<file path=ppt/diagrams/layout3.xml><?xml version="1.0" encoding="utf-8"?>
<dgm:layoutDef xmlns:dgm="http://schemas.openxmlformats.org/drawingml/2006/diagram" xmlns:a="http://schemas.openxmlformats.org/drawingml/2006/main" uniqueId="urn:microsoft.com/office/officeart/2005/8/layout/bProcess3">
  <dgm:title val=""/>
  <dgm:desc val=""/>
  <dgm:catLst>
    <dgm:cat type="process" pri="18000"/>
  </dgm:catLst>
  <dgm:sampData>
    <dgm:dataModel>
      <dgm:ptLst>
        <dgm:pt modelId="0" type="doc"/>
        <dgm:pt modelId="1">
          <dgm:prSet phldr="1"/>
        </dgm:pt>
        <dgm:pt modelId="2">
          <dgm:prSet phldr="1"/>
        </dgm:pt>
        <dgm:pt modelId="3">
          <dgm:prSet phldr="1"/>
        </dgm:pt>
        <dgm:pt modelId="4">
          <dgm:prSet phldr="1"/>
        </dgm:pt>
        <dgm:pt modelId="5">
          <dgm:prSet phldr="1"/>
        </dgm:pt>
      </dgm:ptLst>
      <dgm:cxnLst>
        <dgm:cxn modelId="7" srcId="0" destId="1" srcOrd="0" destOrd="0"/>
        <dgm:cxn modelId="8" srcId="0" destId="2" srcOrd="1" destOrd="0"/>
        <dgm:cxn modelId="9" srcId="0" destId="3" srcOrd="2" destOrd="0"/>
        <dgm:cxn modelId="10" srcId="0" destId="4" srcOrd="3" destOrd="0"/>
        <dgm:cxn modelId="11" srcId="0" destId="5" srcOrd="4"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Name0">
    <dgm:varLst>
      <dgm:dir/>
      <dgm:resizeHandles val="exact"/>
    </dgm:varLst>
    <dgm:choose name="Name1">
      <dgm:if name="Name2" axis="self" func="var" arg="dir" op="equ" val="norm">
        <dgm:alg type="snake">
          <dgm:param type="grDir" val="tL"/>
          <dgm:param type="flowDir" val="row"/>
          <dgm:param type="contDir" val="sameDir"/>
          <dgm:param type="bkpt" val="endCnv"/>
        </dgm:alg>
      </dgm:if>
      <dgm:else name="Name3">
        <dgm:alg type="snake">
          <dgm:param type="grDir" val="tR"/>
          <dgm:param type="flowDir" val="row"/>
          <dgm:param type="contDir" val="sameDir"/>
          <dgm:param type="bkpt" val="endCnv"/>
        </dgm:alg>
      </dgm:else>
    </dgm:choose>
    <dgm:shape xmlns:r="http://schemas.openxmlformats.org/officeDocument/2006/relationships" r:blip="">
      <dgm:adjLst/>
    </dgm:shape>
    <dgm:presOf/>
    <dgm:constrLst>
      <dgm:constr type="w" for="ch" ptType="node" refType="w"/>
      <dgm:constr type="w" for="ch" forName="sibTrans" refType="w" refFor="ch" refPtType="node" op="equ" fact="0.23"/>
      <dgm:constr type="sp" refType="w" refFor="ch" refForName="sibTrans" op="equ"/>
      <dgm:constr type="userB" for="des" forName="connectorText" refType="sp"/>
      <dgm:constr type="primFontSz" for="ch" ptType="node" op="equ" val="65"/>
      <dgm:constr type="h" for="ch" ptType="sibTrans" op="equ"/>
      <dgm:constr type="primFontSz" for="des" forName="connectorText" op="equ" val="55"/>
      <dgm:constr type="primFontSz" for="des" forName="connectorText" refType="primFontSz" refFor="ch" refPtType="node" op="lte" fact="0.8"/>
    </dgm:constrLst>
    <dgm:ruleLst/>
    <dgm:forEach name="nodesForEach" axis="ch" ptType="node">
      <dgm:layoutNode name="node">
        <dgm:varLst>
          <dgm:bulletEnabled val="1"/>
        </dgm:varLst>
        <dgm:alg type="tx"/>
        <dgm:shape xmlns:r="http://schemas.openxmlformats.org/officeDocument/2006/relationships" type="rect" r:blip="">
          <dgm:adjLst/>
        </dgm:shape>
        <dgm:presOf axis="desOrSelf" ptType="node"/>
        <dgm:constrLst>
          <dgm:constr type="h" refType="w" fact="0.6"/>
        </dgm:constrLst>
        <dgm:ruleLst>
          <dgm:rule type="primFontSz" val="5" fact="NaN" max="NaN"/>
        </dgm:ruleLst>
      </dgm:layoutNode>
      <dgm:forEach name="sibTransForEach" axis="followSib" ptType="sibTrans" cnt="1">
        <dgm:layoutNode name="sibTrans">
          <dgm:choose name="Name4">
            <dgm:if name="Name5" axis="self" func="var" arg="dir" op="equ" val="norm">
              <dgm:alg type="conn">
                <dgm:param type="connRout" val="bend"/>
                <dgm:param type="dim" val="1D"/>
                <dgm:param type="begPts" val="midR bCtr"/>
                <dgm:param type="endPts" val="midL tCtr"/>
              </dgm:alg>
            </dgm:if>
            <dgm:else name="Name6">
              <dgm:alg type="conn">
                <dgm:param type="connRout" val="bend"/>
                <dgm:param type="dim" val="1D"/>
                <dgm:param type="begPts" val="midL bCtr"/>
                <dgm:param type="endPts" val="midR tCtr"/>
              </dgm:alg>
            </dgm:else>
          </dgm:choose>
          <dgm:shape xmlns:r="http://schemas.openxmlformats.org/officeDocument/2006/relationships" type="conn" r:blip="" zOrderOff="-2">
            <dgm:adjLst/>
          </dgm:shape>
          <dgm:presOf axis="self"/>
          <dgm:constrLst>
            <dgm:constr type="begPad" val="-0.05"/>
            <dgm:constr type="endPad" val="0.9"/>
            <dgm:constr type="userA" for="ch" refType="connDist"/>
          </dgm:constrLst>
          <dgm:ruleLst/>
          <dgm:layoutNode name="connectorText">
            <dgm:alg type="tx">
              <dgm:param type="autoTxRot" val="upr"/>
            </dgm:alg>
            <dgm:shape xmlns:r="http://schemas.openxmlformats.org/officeDocument/2006/relationships" type="rect" r:blip="" hideGeom="1">
              <dgm:adjLst/>
            </dgm:shape>
            <dgm:presOf axis="self"/>
            <dgm:constrLst>
              <dgm:constr type="userA"/>
              <dgm:constr type="userB"/>
              <dgm:constr type="w" refType="userA" fact="0.05"/>
              <dgm:constr type="h" refType="userB" fact="0.01"/>
              <dgm:constr type="lMarg" val="1"/>
              <dgm:constr type="rMarg" val="1"/>
              <dgm:constr type="tMarg"/>
              <dgm:constr type="bMarg"/>
            </dgm:constrLst>
            <dgm:ruleLst>
              <dgm:rule type="w" val="NaN" fact="0.6" max="NaN"/>
              <dgm:rule type="h" val="NaN" fact="0.6" max="NaN"/>
              <dgm:rule type="primFontSz" val="5" fact="NaN" max="NaN"/>
            </dgm:ruleLst>
          </dgm:layoutNode>
        </dgm:layoutNode>
      </dgm:forEach>
    </dgm:forEach>
  </dgm:layoutNode>
</dgm:layoutDef>
</file>

<file path=ppt/diagrams/layout4.xml><?xml version="1.0" encoding="utf-8"?>
<dgm:layoutDef xmlns:dgm="http://schemas.openxmlformats.org/drawingml/2006/diagram" xmlns:a="http://schemas.openxmlformats.org/drawingml/2006/main" uniqueId="urn:microsoft.com/office/officeart/2005/8/layout/bProcess4">
  <dgm:title val=""/>
  <dgm:desc val=""/>
  <dgm:catLst>
    <dgm:cat type="process" pri="19000"/>
  </dgm:catLst>
  <dgm:sampData>
    <dgm:dataModel>
      <dgm:ptLst>
        <dgm:pt modelId="0" type="doc"/>
        <dgm:pt modelId="1">
          <dgm:prSet phldr="1"/>
        </dgm:pt>
        <dgm:pt modelId="2">
          <dgm:prSet phldr="1"/>
        </dgm:pt>
        <dgm:pt modelId="3">
          <dgm:prSet phldr="1"/>
        </dgm:pt>
        <dgm:pt modelId="4">
          <dgm:prSet phldr="1"/>
        </dgm:pt>
        <dgm:pt modelId="5">
          <dgm:prSet phldr="1"/>
        </dgm:pt>
        <dgm:pt modelId="6">
          <dgm:prSet phldr="1"/>
        </dgm:pt>
        <dgm:pt modelId="7">
          <dgm:prSet phldr="1"/>
        </dgm:pt>
        <dgm:pt modelId="8">
          <dgm:prSet phldr="1"/>
        </dgm:pt>
        <dgm:pt modelId="9">
          <dgm:prSet phldr="1"/>
        </dgm:pt>
      </dgm:ptLst>
      <dgm:cxnLst>
        <dgm:cxn modelId="10" srcId="0" destId="1" srcOrd="0" destOrd="0"/>
        <dgm:cxn modelId="11" srcId="0" destId="2" srcOrd="1" destOrd="0"/>
        <dgm:cxn modelId="12" srcId="0" destId="3" srcOrd="2" destOrd="0"/>
        <dgm:cxn modelId="13" srcId="0" destId="4" srcOrd="3" destOrd="0"/>
        <dgm:cxn modelId="14" srcId="0" destId="5" srcOrd="4" destOrd="0"/>
        <dgm:cxn modelId="15" srcId="0" destId="6" srcOrd="5" destOrd="0"/>
        <dgm:cxn modelId="16" srcId="0" destId="7" srcOrd="6" destOrd="0"/>
        <dgm:cxn modelId="17" srcId="0" destId="8" srcOrd="7" destOrd="0"/>
        <dgm:cxn modelId="18" srcId="0" destId="9" srcOrd="8"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 modelId="5"/>
        <dgm:pt modelId="6"/>
      </dgm:ptLst>
      <dgm:cxnLst>
        <dgm:cxn modelId="7" srcId="0" destId="1" srcOrd="0" destOrd="0"/>
        <dgm:cxn modelId="8" srcId="0" destId="2" srcOrd="1" destOrd="0"/>
        <dgm:cxn modelId="9" srcId="0" destId="3" srcOrd="2" destOrd="0"/>
        <dgm:cxn modelId="10" srcId="0" destId="4" srcOrd="3" destOrd="0"/>
        <dgm:cxn modelId="11" srcId="0" destId="5" srcOrd="4" destOrd="0"/>
        <dgm:cxn modelId="12" srcId="0" destId="6" srcOrd="5" destOrd="0"/>
      </dgm:cxnLst>
      <dgm:bg/>
      <dgm:whole/>
    </dgm:dataModel>
  </dgm:clrData>
  <dgm:layoutNode name="Name0">
    <dgm:varLst>
      <dgm:dir/>
      <dgm:resizeHandles/>
    </dgm:varLst>
    <dgm:choose name="Name1">
      <dgm:if name="Name2" func="var" arg="dir" op="equ" val="norm">
        <dgm:alg type="snake">
          <dgm:param type="grDir" val="tL"/>
          <dgm:param type="flowDir" val="col"/>
          <dgm:param type="contDir" val="revDir"/>
          <dgm:param type="bkpt" val="bal"/>
        </dgm:alg>
      </dgm:if>
      <dgm:else name="Name3">
        <dgm:alg type="snake">
          <dgm:param type="grDir" val="tR"/>
          <dgm:param type="flowDir" val="col"/>
          <dgm:param type="contDir" val="revDir"/>
          <dgm:param type="bkpt" val="bal"/>
        </dgm:alg>
      </dgm:else>
    </dgm:choose>
    <dgm:shape xmlns:r="http://schemas.openxmlformats.org/officeDocument/2006/relationships" r:blip="">
      <dgm:adjLst/>
    </dgm:shape>
    <dgm:presOf/>
    <dgm:constrLst>
      <dgm:constr type="w" for="ch" forName="compNode" refType="w"/>
      <dgm:constr type="h" for="ch" forName="compNode" refType="w" fact="0.6"/>
      <dgm:constr type="h" for="ch" forName="sibTrans" refType="h" refFor="ch" refForName="compNode" op="equ" fact="0.25"/>
      <dgm:constr type="sp" refType="w" fact="0.33"/>
      <dgm:constr type="primFontSz" for="des" forName="node" op="equ" val="65"/>
    </dgm:constrLst>
    <dgm:ruleLst/>
    <dgm:forEach name="nodesForEach" axis="ch" ptType="node">
      <dgm:layoutNode name="compNode">
        <dgm:alg type="composite"/>
        <dgm:shape xmlns:r="http://schemas.openxmlformats.org/officeDocument/2006/relationships" r:blip="">
          <dgm:adjLst/>
        </dgm:shape>
        <dgm:presOf/>
        <dgm:choose name="Name4">
          <dgm:if name="Name5" axis="self" func="var" arg="dir" op="equ" val="norm">
            <dgm:constrLst>
              <dgm:constr type="l" for="ch" forName="dummyConnPt" refType="w" fact="0.2"/>
              <dgm:constr type="t" for="ch" forName="dummyConnPt" refType="w" fact="0.145"/>
              <dgm:constr type="l" for="ch" forName="node"/>
              <dgm:constr type="t" for="ch" forName="node"/>
              <dgm:constr type="h" for="ch" forName="node" refType="h"/>
              <dgm:constr type="w" for="ch" forName="node" refType="w"/>
            </dgm:constrLst>
          </dgm:if>
          <dgm:else name="Name6">
            <dgm:constrLst>
              <dgm:constr type="l" for="ch" forName="dummyConnPt" refType="w" fact="0.8"/>
              <dgm:constr type="t" for="ch" forName="dummyConnPt" refType="w" fact="0.145"/>
              <dgm:constr type="l" for="ch" forName="node"/>
              <dgm:constr type="t" for="ch" forName="node"/>
              <dgm:constr type="h" for="ch" forName="node" refType="h"/>
              <dgm:constr type="w" for="ch" forName="node" refType="w"/>
            </dgm:constrLst>
          </dgm:else>
        </dgm:choose>
        <dgm:ruleLst/>
        <dgm:layoutNode name="dummyConnPt" styleLbl="node1" moveWith="node">
          <dgm:alg type="sp"/>
          <dgm:shape xmlns:r="http://schemas.openxmlformats.org/officeDocument/2006/relationships" r:blip="">
            <dgm:adjLst/>
          </dgm:shape>
          <dgm:presOf/>
          <dgm:constrLst>
            <dgm:constr type="w" val="1"/>
            <dgm:constr type="h" val="1"/>
          </dgm:constrLst>
          <dgm:ruleLst/>
        </dgm:layoutNode>
        <dgm:layoutNode name="node">
          <dgm:varLst>
            <dgm:bulletEnabled val="1"/>
          </dgm:varLst>
          <dgm:alg type="tx"/>
          <dgm:shape xmlns:r="http://schemas.openxmlformats.org/officeDocument/2006/relationships" type="roundRect" r:blip="">
            <dgm:adjLst>
              <dgm:adj idx="1" val="0.1"/>
            </dgm:adjLst>
          </dgm:shape>
          <dgm:presOf axis="desOrSelf" ptType="node"/>
          <dgm:constrLst>
            <dgm:constr type="tMarg" refType="primFontSz" fact="0.3"/>
            <dgm:constr type="bMarg" refType="primFontSz" fact="0.3"/>
            <dgm:constr type="lMarg" refType="primFontSz" fact="0.3"/>
            <dgm:constr type="rMarg" refType="primFontSz" fact="0.3"/>
            <dgm:constr type="primFontSz" val="65"/>
          </dgm:constrLst>
          <dgm:ruleLst>
            <dgm:rule type="primFontSz" val="5" fact="NaN" max="NaN"/>
          </dgm:ruleLst>
        </dgm:layoutNode>
      </dgm:layoutNode>
      <dgm:forEach name="sibTransForEach" axis="followSib" cnt="1">
        <dgm:layoutNode name="sibTrans" styleLbl="bgSibTrans2D1">
          <dgm:choose name="Name7">
            <dgm:if name="Name8" axis="self" func="var" arg="dir" op="equ" val="norm">
              <dgm:alg type="conn">
                <dgm:param type="srcNode" val="dummyConnPt"/>
                <dgm:param type="dstNode" val="dummyConnPt"/>
                <dgm:param type="begPts" val="bCtr, midR, tCtr"/>
                <dgm:param type="endPts" val="tCtr, midL, bCtr"/>
                <dgm:param type="begSty" val="noArr"/>
                <dgm:param type="endSty" val="noArr"/>
              </dgm:alg>
            </dgm:if>
            <dgm:else name="Name9">
              <dgm:alg type="conn">
                <dgm:param type="srcNode" val="dummyConnPt"/>
                <dgm:param type="dstNode" val="dummyConnPt"/>
                <dgm:param type="begPts" val="bCtr, midL, tCtr"/>
                <dgm:param type="endPts" val="tCtr, midR, bCtr"/>
                <dgm:param type="begSty" val="noArr"/>
                <dgm:param type="endSty" val="noArr"/>
              </dgm:alg>
            </dgm:else>
          </dgm:choose>
          <dgm:shape xmlns:r="http://schemas.openxmlformats.org/officeDocument/2006/relationships" type="conn" r:blip="" zOrderOff="-2">
            <dgm:adjLst/>
          </dgm:shape>
          <dgm:presOf axis="self"/>
          <dgm:constrLst>
            <dgm:constr type="begPad"/>
            <dgm:constr type="endPad"/>
          </dgm:constrLst>
          <dgm:ruleLst/>
        </dgm:layoutNode>
      </dgm:forEach>
    </dgm:forEach>
  </dgm:layoutNode>
</dgm:layoutDef>
</file>

<file path=ppt/diagrams/layout5.xml><?xml version="1.0" encoding="utf-8"?>
<dgm:layoutDef xmlns:dgm="http://schemas.openxmlformats.org/drawingml/2006/diagram" xmlns:a="http://schemas.openxmlformats.org/drawingml/2006/main" uniqueId="urn:microsoft.com/office/officeart/2005/8/layout/hierarchy4">
  <dgm:title val=""/>
  <dgm:desc val=""/>
  <dgm:catLst>
    <dgm:cat type="hierarchy" pri="4000"/>
    <dgm:cat type="list" pri="24000"/>
    <dgm:cat type="relationship" pri="10000"/>
  </dgm:catLst>
  <dgm:sampData>
    <dgm:dataModel>
      <dgm:ptLst>
        <dgm:pt modelId="0" type="doc"/>
        <dgm:pt modelId="1">
          <dgm:prSet phldr="1"/>
        </dgm:pt>
        <dgm:pt modelId="2">
          <dgm:prSet phldr="1"/>
        </dgm:pt>
        <dgm:pt modelId="21">
          <dgm:prSet phldr="1"/>
        </dgm:pt>
        <dgm:pt modelId="22">
          <dgm:prSet phldr="1"/>
        </dgm:pt>
        <dgm:pt modelId="3">
          <dgm:prSet phldr="1"/>
        </dgm:pt>
        <dgm:pt modelId="31">
          <dgm:prSet phldr="1"/>
        </dgm:pt>
      </dgm:ptLst>
      <dgm:cxnLst>
        <dgm:cxn modelId="4" srcId="0" destId="1" srcOrd="0" destOrd="0"/>
        <dgm:cxn modelId="5" srcId="1" destId="2" srcOrd="0" destOrd="0"/>
        <dgm:cxn modelId="6" srcId="1" destId="3" srcOrd="1" destOrd="0"/>
        <dgm:cxn modelId="23" srcId="2" destId="21" srcOrd="0" destOrd="0"/>
        <dgm:cxn modelId="24" srcId="2" destId="22" srcOrd="1" destOrd="0"/>
        <dgm:cxn modelId="33" srcId="3" destId="31" srcOrd="0" destOrd="0"/>
      </dgm:cxnLst>
      <dgm:bg/>
      <dgm:whole/>
    </dgm:dataModel>
  </dgm:sampData>
  <dgm:styleData>
    <dgm:dataModel>
      <dgm:ptLst>
        <dgm:pt modelId="0" type="doc"/>
        <dgm:pt modelId="1"/>
        <dgm:pt modelId="11"/>
        <dgm:pt modelId="12"/>
      </dgm:ptLst>
      <dgm:cxnLst>
        <dgm:cxn modelId="2" srcId="0" destId="1" srcOrd="0" destOrd="0"/>
        <dgm:cxn modelId="13" srcId="1" destId="11" srcOrd="0" destOrd="0"/>
        <dgm:cxn modelId="14" srcId="1" destId="12" srcOrd="1" destOrd="0"/>
      </dgm:cxnLst>
      <dgm:bg/>
      <dgm:whole/>
    </dgm:dataModel>
  </dgm:styleData>
  <dgm:clrData>
    <dgm:dataModel>
      <dgm:ptLst>
        <dgm:pt modelId="0" type="doc"/>
        <dgm:pt modelId="1"/>
        <dgm:pt modelId="2"/>
        <dgm:pt modelId="21"/>
        <dgm:pt modelId="211"/>
        <dgm:pt modelId="3"/>
        <dgm:pt modelId="31"/>
        <dgm:pt modelId="311"/>
      </dgm:ptLst>
      <dgm:cxnLst>
        <dgm:cxn modelId="4" srcId="0" destId="1" srcOrd="0" destOrd="0"/>
        <dgm:cxn modelId="5" srcId="1" destId="2" srcOrd="0" destOrd="0"/>
        <dgm:cxn modelId="6" srcId="1" destId="3" srcOrd="1" destOrd="0"/>
        <dgm:cxn modelId="23" srcId="2" destId="21" srcOrd="0" destOrd="0"/>
        <dgm:cxn modelId="24" srcId="21" destId="211" srcOrd="0" destOrd="0"/>
        <dgm:cxn modelId="33" srcId="3" destId="31" srcOrd="0" destOrd="0"/>
        <dgm:cxn modelId="34" srcId="31" destId="311" srcOrd="0" destOrd="0"/>
      </dgm:cxnLst>
      <dgm:bg/>
      <dgm:whole/>
    </dgm:dataModel>
  </dgm:clrData>
  <dgm:layoutNode name="Name0">
    <dgm:varLst>
      <dgm:chPref val="1"/>
      <dgm:dir/>
      <dgm:animOne val="branch"/>
      <dgm:animLvl val="lvl"/>
      <dgm:resizeHandles/>
    </dgm:varLst>
    <dgm:choose name="Name1">
      <dgm:if name="Name2" func="var" arg="dir" op="equ" val="norm">
        <dgm:alg type="lin">
          <dgm:param type="linDir" val="fromL"/>
          <dgm:param type="nodeVertAlign" val="t"/>
        </dgm:alg>
      </dgm:if>
      <dgm:else name="Name3">
        <dgm:alg type="lin">
          <dgm:param type="linDir" val="fromR"/>
          <dgm:param type="nodeVertAlign" val="t"/>
        </dgm:alg>
      </dgm:else>
    </dgm:choose>
    <dgm:shape xmlns:r="http://schemas.openxmlformats.org/officeDocument/2006/relationships" r:blip="">
      <dgm:adjLst/>
    </dgm:shape>
    <dgm:presOf/>
    <dgm:constrLst>
      <dgm:constr type="w" for="ch" forName="vertOne" refType="w"/>
      <dgm:constr type="w" for="des" forName="horzOne" refType="w"/>
      <dgm:constr type="w" for="des" forName="txOne" refType="w"/>
      <dgm:constr type="w" for="des" forName="vertTwo" refType="w"/>
      <dgm:constr type="w" for="des" forName="horzTwo" refType="w"/>
      <dgm:constr type="w" for="des" forName="txTwo" refType="w"/>
      <dgm:constr type="w" for="des" forName="vertThree" refType="w"/>
      <dgm:constr type="w" for="des" forName="horzThree" refType="w"/>
      <dgm:constr type="w" for="des" forName="txThree" refType="w"/>
      <dgm:constr type="w" for="des" forName="vertFour" refType="w"/>
      <dgm:constr type="w" for="des" forName="horzFour" refType="w"/>
      <dgm:constr type="w" for="des" forName="txFour" refType="w"/>
      <dgm:constr type="h" for="des" ptType="node" op="equ"/>
      <dgm:constr type="h" for="des" forName="txOne" refType="h"/>
      <dgm:constr type="userH" for="des" ptType="node" refType="h" refFor="des" refForName="txOne"/>
      <dgm:constr type="primFontSz" for="des" forName="txOne" val="65"/>
      <dgm:constr type="primFontSz" for="des" forName="txTwo" val="65"/>
      <dgm:constr type="primFontSz" for="des" forName="txTwo" refType="primFontSz" refFor="des" refForName="txOne" op="lte"/>
      <dgm:constr type="primFontSz" for="des" forName="txThree" val="65"/>
      <dgm:constr type="primFontSz" for="des" forName="txThree" refType="primFontSz" refFor="des" refForName="txOne" op="lte"/>
      <dgm:constr type="primFontSz" for="des" forName="txThree" refType="primFontSz" refFor="des" refForName="txTwo" op="lte"/>
      <dgm:constr type="primFontSz" for="des" forName="txFour" val="65"/>
      <dgm:constr type="primFontSz" for="des" forName="txFour" refType="primFontSz" refFor="des" refForName="txOne" op="lte"/>
      <dgm:constr type="primFontSz" for="des" forName="txFour" refType="primFontSz" refFor="des" refForName="txTwo" op="lte"/>
      <dgm:constr type="primFontSz" for="des" forName="txFour" refType="primFontSz" refFor="des" refForName="txThree" op="lte"/>
      <dgm:constr type="w" for="des" forName="sibSpaceOne" refType="w" fact="0.168"/>
      <dgm:constr type="w" for="des" forName="sibSpaceTwo" refType="w" refFor="des" refForName="sibSpaceOne" op="equ" fact="0.5"/>
      <dgm:constr type="w" for="des" forName="sibSpaceThree" refType="w" refFor="des" refForName="sibSpaceTwo" op="equ" fact="0.5"/>
      <dgm:constr type="w" for="des" forName="sibSpaceFour" refType="w" refFor="des" refForName="sibSpaceThree" op="equ" fact="0.5"/>
      <dgm:constr type="h" for="des" forName="parTransOne" refType="w" fact="0.056"/>
      <dgm:constr type="h" for="des" forName="parTransTwo" refType="h" refFor="des" refForName="parTransOne" op="equ"/>
      <dgm:constr type="h" for="des" forName="parTransThree" refType="h" refFor="des" refForName="parTransTwo" op="equ"/>
      <dgm:constr type="h" for="des" forName="parTransFour" refType="h" refFor="des" refForName="parTransThree" op="equ"/>
    </dgm:constrLst>
    <dgm:ruleLst/>
    <dgm:forEach name="Name4" axis="ch" ptType="node">
      <dgm:layoutNode name="vertOne">
        <dgm:alg type="lin">
          <dgm:param type="linDir" val="fromT"/>
        </dgm:alg>
        <dgm:shape xmlns:r="http://schemas.openxmlformats.org/officeDocument/2006/relationships" r:blip="">
          <dgm:adjLst/>
        </dgm:shape>
        <dgm:presOf/>
        <dgm:constrLst>
          <dgm:constr type="w" for="ch" forName="txOne" refType="w" refFor="ch" refForName="horzOne" op="gte"/>
        </dgm:constrLst>
        <dgm:ruleLst/>
        <dgm:layoutNode name="txOne" styleLbl="node0">
          <dgm:varLst>
            <dgm:chPref val="3"/>
          </dgm:varLst>
          <dgm:alg type="tx"/>
          <dgm:shape xmlns:r="http://schemas.openxmlformats.org/officeDocument/2006/relationships" type="roundRect" r:blip="">
            <dgm:adjLst>
              <dgm:adj idx="1" val="0.1"/>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choose name="Name5">
          <dgm:if name="Name6" axis="des" ptType="node" func="cnt" op="gt" val="0">
            <dgm:layoutNode name="parTransOne">
              <dgm:alg type="sp"/>
              <dgm:shape xmlns:r="http://schemas.openxmlformats.org/officeDocument/2006/relationships" r:blip="">
                <dgm:adjLst/>
              </dgm:shape>
              <dgm:presOf/>
              <dgm:constrLst/>
              <dgm:ruleLst/>
            </dgm:layoutNode>
          </dgm:if>
          <dgm:else name="Name7"/>
        </dgm:choose>
        <dgm:layoutNode name="horzOne">
          <dgm:choose name="Name8">
            <dgm:if name="Name9" func="var" arg="dir" op="equ" val="norm">
              <dgm:alg type="lin">
                <dgm:param type="linDir" val="fromL"/>
                <dgm:param type="nodeVertAlign" val="t"/>
              </dgm:alg>
            </dgm:if>
            <dgm:else name="Name10">
              <dgm:alg type="lin">
                <dgm:param type="linDir" val="fromR"/>
                <dgm:param type="nodeVertAlign" val="t"/>
              </dgm:alg>
            </dgm:else>
          </dgm:choose>
          <dgm:shape xmlns:r="http://schemas.openxmlformats.org/officeDocument/2006/relationships" r:blip="">
            <dgm:adjLst/>
          </dgm:shape>
          <dgm:presOf/>
          <dgm:constrLst/>
          <dgm:ruleLst>
            <dgm:rule type="w" val="INF" fact="NaN" max="NaN"/>
          </dgm:ruleLst>
          <dgm:forEach name="Name11" axis="ch" ptType="node">
            <dgm:layoutNode name="vertTwo">
              <dgm:alg type="lin">
                <dgm:param type="linDir" val="fromT"/>
              </dgm:alg>
              <dgm:shape xmlns:r="http://schemas.openxmlformats.org/officeDocument/2006/relationships" r:blip="">
                <dgm:adjLst/>
              </dgm:shape>
              <dgm:presOf/>
              <dgm:constrLst>
                <dgm:constr type="w" for="ch" forName="txTwo" refType="w" refFor="ch" refForName="horzTwo" op="gte"/>
              </dgm:constrLst>
              <dgm:ruleLst/>
              <dgm:layoutNode name="txTwo">
                <dgm:varLst>
                  <dgm:chPref val="3"/>
                </dgm:varLst>
                <dgm:alg type="tx"/>
                <dgm:shape xmlns:r="http://schemas.openxmlformats.org/officeDocument/2006/relationships" type="roundRect" r:blip="">
                  <dgm:adjLst>
                    <dgm:adj idx="1" val="0.1"/>
                  </dgm:adjLst>
                </dgm:shape>
                <dgm:presOf axis="self"/>
                <dgm:constrLst>
                  <dgm:constr type="userH"/>
                  <dgm:constr type="h" refType="userH"/>
                  <dgm:constr type="tMarg" refType="primFontSz" fact="0.3"/>
                  <dgm:constr type="bMarg" refType="primFontSz" fact="0.3"/>
                  <dgm:constr type="lMarg" refType="primFontSz" fact="0.3"/>
                  <dgm:constr type="rMarg" refType="primFontSz" fact="0.3"/>
                </dgm:constrLst>
                <dgm:ruleLst>
                  <dgm:rule type="primFontSz" val="5" fact="NaN" max="NaN"/>
                </dgm:ruleLst>
              </dgm:layoutNode>
              <dgm:choose name="Name12">
                <dgm:if name="Name13" axis="des" ptType="node" func="cnt" op="gt" val="0">
                  <dgm:layoutNode name="parTransTwo">
                    <dgm:alg type="sp"/>
                    <dgm:shape xmlns:r="http://schemas.openxmlformats.org/officeDocument/2006/relationships" r:blip="">
                      <dgm:adjLst/>
                    </dgm:shape>
                    <dgm:presOf/>
                    <dgm:constrLst/>
                    <dgm:ruleLst/>
                  </dgm:layoutNode>
                </dgm:if>
                <dgm:else name="Name14"/>
              </dgm:choose>
              <dgm:layoutNode name="horzTwo">
                <dgm:choose name="Name15">
                  <dgm:if name="Name16" func="var" arg="dir" op="equ" val="norm">
                    <dgm:alg type="lin">
                      <dgm:param type="linDir" val="fromL"/>
                      <dgm:param type="nodeVertAlign" val="t"/>
                    </dgm:alg>
                  </dgm:if>
                  <dgm:else name="Name17">
                    <dgm:alg type="lin">
                      <dgm:param type="linDir" val="fromR"/>
                      <dgm:param type="nodeVertAlign" val="t"/>
                    </dgm:alg>
                  </dgm:else>
                </dgm:choose>
                <dgm:shape xmlns:r="http://schemas.openxmlformats.org/officeDocument/2006/relationships" r:blip="">
                  <dgm:adjLst/>
                </dgm:shape>
                <dgm:presOf/>
                <dgm:constrLst/>
                <dgm:ruleLst>
                  <dgm:rule type="w" val="INF" fact="NaN" max="NaN"/>
                </dgm:ruleLst>
                <dgm:forEach name="Name18" axis="ch" ptType="node">
                  <dgm:layoutNode name="vertThree">
                    <dgm:alg type="lin">
                      <dgm:param type="linDir" val="fromT"/>
                    </dgm:alg>
                    <dgm:shape xmlns:r="http://schemas.openxmlformats.org/officeDocument/2006/relationships" r:blip="">
                      <dgm:adjLst/>
                    </dgm:shape>
                    <dgm:presOf/>
                    <dgm:constrLst>
                      <dgm:constr type="w" for="ch" forName="txThree" refType="w" refFor="ch" refForName="horzThree" op="gte"/>
                    </dgm:constrLst>
                    <dgm:ruleLst/>
                    <dgm:layoutNode name="txThree">
                      <dgm:varLst>
                        <dgm:chPref val="3"/>
                      </dgm:varLst>
                      <dgm:alg type="tx"/>
                      <dgm:shape xmlns:r="http://schemas.openxmlformats.org/officeDocument/2006/relationships" type="roundRect" r:blip="">
                        <dgm:adjLst>
                          <dgm:adj idx="1" val="0.1"/>
                        </dgm:adjLst>
                      </dgm:shape>
                      <dgm:presOf axis="self"/>
                      <dgm:constrLst>
                        <dgm:constr type="userH"/>
                        <dgm:constr type="h" refType="userH"/>
                        <dgm:constr type="tMarg" refType="primFontSz" fact="0.3"/>
                        <dgm:constr type="bMarg" refType="primFontSz" fact="0.3"/>
                        <dgm:constr type="lMarg" refType="primFontSz" fact="0.3"/>
                        <dgm:constr type="rMarg" refType="primFontSz" fact="0.3"/>
                      </dgm:constrLst>
                      <dgm:ruleLst>
                        <dgm:rule type="primFontSz" val="5" fact="NaN" max="NaN"/>
                      </dgm:ruleLst>
                    </dgm:layoutNode>
                    <dgm:choose name="Name19">
                      <dgm:if name="Name20" axis="des" ptType="node" func="cnt" op="gt" val="0">
                        <dgm:layoutNode name="parTransThree">
                          <dgm:alg type="sp"/>
                          <dgm:shape xmlns:r="http://schemas.openxmlformats.org/officeDocument/2006/relationships" r:blip="">
                            <dgm:adjLst/>
                          </dgm:shape>
                          <dgm:presOf/>
                          <dgm:constrLst/>
                          <dgm:ruleLst/>
                        </dgm:layoutNode>
                      </dgm:if>
                      <dgm:else name="Name21"/>
                    </dgm:choose>
                    <dgm:layoutNode name="horzThree">
                      <dgm:choose name="Name22">
                        <dgm:if name="Name23" func="var" arg="dir" op="equ" val="norm">
                          <dgm:alg type="lin">
                            <dgm:param type="linDir" val="fromL"/>
                            <dgm:param type="nodeVertAlign" val="t"/>
                          </dgm:alg>
                        </dgm:if>
                        <dgm:else name="Name24">
                          <dgm:alg type="lin">
                            <dgm:param type="linDir" val="fromR"/>
                            <dgm:param type="nodeVertAlign" val="t"/>
                          </dgm:alg>
                        </dgm:else>
                      </dgm:choose>
                      <dgm:shape xmlns:r="http://schemas.openxmlformats.org/officeDocument/2006/relationships" r:blip="">
                        <dgm:adjLst/>
                      </dgm:shape>
                      <dgm:presOf/>
                      <dgm:constrLst/>
                      <dgm:ruleLst>
                        <dgm:rule type="w" val="INF" fact="NaN" max="NaN"/>
                      </dgm:ruleLst>
                      <dgm:forEach name="repeat" axis="ch" ptType="node">
                        <dgm:layoutNode name="vertFour">
                          <dgm:varLst>
                            <dgm:chPref val="3"/>
                          </dgm:varLst>
                          <dgm:alg type="lin">
                            <dgm:param type="linDir" val="fromT"/>
                          </dgm:alg>
                          <dgm:shape xmlns:r="http://schemas.openxmlformats.org/officeDocument/2006/relationships" r:blip="">
                            <dgm:adjLst/>
                          </dgm:shape>
                          <dgm:presOf/>
                          <dgm:constrLst>
                            <dgm:constr type="w" for="ch" forName="txFour" refType="w" refFor="ch" refForName="horzFour" op="gte"/>
                          </dgm:constrLst>
                          <dgm:ruleLst/>
                          <dgm:layoutNode name="txFour">
                            <dgm:varLst>
                              <dgm:chPref val="3"/>
                            </dgm:varLst>
                            <dgm:alg type="tx"/>
                            <dgm:shape xmlns:r="http://schemas.openxmlformats.org/officeDocument/2006/relationships" type="roundRect" r:blip="">
                              <dgm:adjLst>
                                <dgm:adj idx="1" val="0.1"/>
                              </dgm:adjLst>
                            </dgm:shape>
                            <dgm:presOf axis="self"/>
                            <dgm:constrLst>
                              <dgm:constr type="userH"/>
                              <dgm:constr type="h" refType="userH"/>
                              <dgm:constr type="tMarg" refType="primFontSz" fact="0.3"/>
                              <dgm:constr type="bMarg" refType="primFontSz" fact="0.3"/>
                              <dgm:constr type="lMarg" refType="primFontSz" fact="0.3"/>
                              <dgm:constr type="rMarg" refType="primFontSz" fact="0.3"/>
                            </dgm:constrLst>
                            <dgm:ruleLst>
                              <dgm:rule type="primFontSz" val="5" fact="NaN" max="NaN"/>
                            </dgm:ruleLst>
                          </dgm:layoutNode>
                          <dgm:choose name="Name25">
                            <dgm:if name="Name26" axis="des" ptType="node" func="cnt" op="gt" val="0">
                              <dgm:layoutNode name="parTransFour">
                                <dgm:alg type="sp"/>
                                <dgm:shape xmlns:r="http://schemas.openxmlformats.org/officeDocument/2006/relationships" r:blip="">
                                  <dgm:adjLst/>
                                </dgm:shape>
                                <dgm:presOf/>
                                <dgm:constrLst/>
                                <dgm:ruleLst/>
                              </dgm:layoutNode>
                            </dgm:if>
                            <dgm:else name="Name27"/>
                          </dgm:choose>
                          <dgm:layoutNode name="horzFour">
                            <dgm:choose name="Name28">
                              <dgm:if name="Name29" func="var" arg="dir" op="equ" val="norm">
                                <dgm:alg type="lin">
                                  <dgm:param type="linDir" val="fromL"/>
                                  <dgm:param type="nodeVertAlign" val="t"/>
                                </dgm:alg>
                              </dgm:if>
                              <dgm:else name="Name30">
                                <dgm:alg type="lin">
                                  <dgm:param type="linDir" val="fromR"/>
                                  <dgm:param type="nodeVertAlign" val="t"/>
                                </dgm:alg>
                              </dgm:else>
                            </dgm:choose>
                            <dgm:shape xmlns:r="http://schemas.openxmlformats.org/officeDocument/2006/relationships" r:blip="">
                              <dgm:adjLst/>
                            </dgm:shape>
                            <dgm:presOf/>
                            <dgm:constrLst/>
                            <dgm:ruleLst>
                              <dgm:rule type="w" val="INF" fact="NaN" max="NaN"/>
                            </dgm:ruleLst>
                            <dgm:forEach name="Name31" ref="repeat"/>
                          </dgm:layoutNode>
                        </dgm:layoutNode>
                        <dgm:choose name="Name32">
                          <dgm:if name="Name33" axis="self" ptType="node" func="revPos" op="gte" val="2">
                            <dgm:forEach name="Name34" axis="followSib" ptType="sibTrans" cnt="1">
                              <dgm:layoutNode name="sibSpaceFour">
                                <dgm:alg type="sp"/>
                                <dgm:shape xmlns:r="http://schemas.openxmlformats.org/officeDocument/2006/relationships" r:blip="">
                                  <dgm:adjLst/>
                                </dgm:shape>
                                <dgm:presOf/>
                                <dgm:constrLst/>
                                <dgm:ruleLst/>
                              </dgm:layoutNode>
                            </dgm:forEach>
                          </dgm:if>
                          <dgm:else name="Name35"/>
                        </dgm:choose>
                      </dgm:forEach>
                    </dgm:layoutNode>
                  </dgm:layoutNode>
                  <dgm:choose name="Name36">
                    <dgm:if name="Name37" axis="self" ptType="node" func="revPos" op="gte" val="2">
                      <dgm:forEach name="Name38" axis="followSib" ptType="sibTrans" cnt="1">
                        <dgm:layoutNode name="sibSpaceThree">
                          <dgm:alg type="sp"/>
                          <dgm:shape xmlns:r="http://schemas.openxmlformats.org/officeDocument/2006/relationships" r:blip="">
                            <dgm:adjLst/>
                          </dgm:shape>
                          <dgm:presOf/>
                          <dgm:constrLst/>
                          <dgm:ruleLst/>
                        </dgm:layoutNode>
                      </dgm:forEach>
                    </dgm:if>
                    <dgm:else name="Name39"/>
                  </dgm:choose>
                </dgm:forEach>
              </dgm:layoutNode>
            </dgm:layoutNode>
            <dgm:choose name="Name40">
              <dgm:if name="Name41" axis="self" ptType="node" func="revPos" op="gte" val="2">
                <dgm:forEach name="Name42" axis="followSib" ptType="sibTrans" cnt="1">
                  <dgm:layoutNode name="sibSpaceTwo">
                    <dgm:alg type="sp"/>
                    <dgm:shape xmlns:r="http://schemas.openxmlformats.org/officeDocument/2006/relationships" r:blip="">
                      <dgm:adjLst/>
                    </dgm:shape>
                    <dgm:presOf/>
                    <dgm:constrLst/>
                    <dgm:ruleLst/>
                  </dgm:layoutNode>
                </dgm:forEach>
              </dgm:if>
              <dgm:else name="Name43"/>
            </dgm:choose>
          </dgm:forEach>
        </dgm:layoutNode>
      </dgm:layoutNode>
      <dgm:choose name="Name44">
        <dgm:if name="Name45" axis="self" ptType="node" func="revPos" op="gte" val="2">
          <dgm:forEach name="Name46" axis="followSib" ptType="sibTrans" cnt="1">
            <dgm:layoutNode name="sibSpaceOne">
              <dgm:alg type="sp"/>
              <dgm:shape xmlns:r="http://schemas.openxmlformats.org/officeDocument/2006/relationships" r:blip="">
                <dgm:adjLst/>
              </dgm:shape>
              <dgm:presOf/>
              <dgm:constrLst/>
              <dgm:ruleLst/>
            </dgm:layoutNode>
          </dgm:forEach>
        </dgm:if>
        <dgm:else name="Name47"/>
      </dgm:choose>
    </dgm:forEach>
  </dgm:layoutNode>
</dgm:layoutDef>
</file>

<file path=ppt/diagrams/layout6.xml><?xml version="1.0" encoding="utf-8"?>
<dgm:layoutDef xmlns:dgm="http://schemas.openxmlformats.org/drawingml/2006/diagram" xmlns:a="http://schemas.openxmlformats.org/drawingml/2006/main" uniqueId="urn:microsoft.com/office/officeart/2005/8/layout/hierarchy4">
  <dgm:title val=""/>
  <dgm:desc val=""/>
  <dgm:catLst>
    <dgm:cat type="hierarchy" pri="4000"/>
    <dgm:cat type="list" pri="24000"/>
    <dgm:cat type="relationship" pri="10000"/>
  </dgm:catLst>
  <dgm:sampData>
    <dgm:dataModel>
      <dgm:ptLst>
        <dgm:pt modelId="0" type="doc"/>
        <dgm:pt modelId="1">
          <dgm:prSet phldr="1"/>
        </dgm:pt>
        <dgm:pt modelId="2">
          <dgm:prSet phldr="1"/>
        </dgm:pt>
        <dgm:pt modelId="21">
          <dgm:prSet phldr="1"/>
        </dgm:pt>
        <dgm:pt modelId="22">
          <dgm:prSet phldr="1"/>
        </dgm:pt>
        <dgm:pt modelId="3">
          <dgm:prSet phldr="1"/>
        </dgm:pt>
        <dgm:pt modelId="31">
          <dgm:prSet phldr="1"/>
        </dgm:pt>
      </dgm:ptLst>
      <dgm:cxnLst>
        <dgm:cxn modelId="4" srcId="0" destId="1" srcOrd="0" destOrd="0"/>
        <dgm:cxn modelId="5" srcId="1" destId="2" srcOrd="0" destOrd="0"/>
        <dgm:cxn modelId="6" srcId="1" destId="3" srcOrd="1" destOrd="0"/>
        <dgm:cxn modelId="23" srcId="2" destId="21" srcOrd="0" destOrd="0"/>
        <dgm:cxn modelId="24" srcId="2" destId="22" srcOrd="1" destOrd="0"/>
        <dgm:cxn modelId="33" srcId="3" destId="31" srcOrd="0" destOrd="0"/>
      </dgm:cxnLst>
      <dgm:bg/>
      <dgm:whole/>
    </dgm:dataModel>
  </dgm:sampData>
  <dgm:styleData>
    <dgm:dataModel>
      <dgm:ptLst>
        <dgm:pt modelId="0" type="doc"/>
        <dgm:pt modelId="1"/>
        <dgm:pt modelId="11"/>
        <dgm:pt modelId="12"/>
      </dgm:ptLst>
      <dgm:cxnLst>
        <dgm:cxn modelId="2" srcId="0" destId="1" srcOrd="0" destOrd="0"/>
        <dgm:cxn modelId="13" srcId="1" destId="11" srcOrd="0" destOrd="0"/>
        <dgm:cxn modelId="14" srcId="1" destId="12" srcOrd="1" destOrd="0"/>
      </dgm:cxnLst>
      <dgm:bg/>
      <dgm:whole/>
    </dgm:dataModel>
  </dgm:styleData>
  <dgm:clrData>
    <dgm:dataModel>
      <dgm:ptLst>
        <dgm:pt modelId="0" type="doc"/>
        <dgm:pt modelId="1"/>
        <dgm:pt modelId="2"/>
        <dgm:pt modelId="21"/>
        <dgm:pt modelId="211"/>
        <dgm:pt modelId="3"/>
        <dgm:pt modelId="31"/>
        <dgm:pt modelId="311"/>
      </dgm:ptLst>
      <dgm:cxnLst>
        <dgm:cxn modelId="4" srcId="0" destId="1" srcOrd="0" destOrd="0"/>
        <dgm:cxn modelId="5" srcId="1" destId="2" srcOrd="0" destOrd="0"/>
        <dgm:cxn modelId="6" srcId="1" destId="3" srcOrd="1" destOrd="0"/>
        <dgm:cxn modelId="23" srcId="2" destId="21" srcOrd="0" destOrd="0"/>
        <dgm:cxn modelId="24" srcId="21" destId="211" srcOrd="0" destOrd="0"/>
        <dgm:cxn modelId="33" srcId="3" destId="31" srcOrd="0" destOrd="0"/>
        <dgm:cxn modelId="34" srcId="31" destId="311" srcOrd="0" destOrd="0"/>
      </dgm:cxnLst>
      <dgm:bg/>
      <dgm:whole/>
    </dgm:dataModel>
  </dgm:clrData>
  <dgm:layoutNode name="Name0">
    <dgm:varLst>
      <dgm:chPref val="1"/>
      <dgm:dir/>
      <dgm:animOne val="branch"/>
      <dgm:animLvl val="lvl"/>
      <dgm:resizeHandles/>
    </dgm:varLst>
    <dgm:choose name="Name1">
      <dgm:if name="Name2" func="var" arg="dir" op="equ" val="norm">
        <dgm:alg type="lin">
          <dgm:param type="linDir" val="fromL"/>
          <dgm:param type="nodeVertAlign" val="t"/>
        </dgm:alg>
      </dgm:if>
      <dgm:else name="Name3">
        <dgm:alg type="lin">
          <dgm:param type="linDir" val="fromR"/>
          <dgm:param type="nodeVertAlign" val="t"/>
        </dgm:alg>
      </dgm:else>
    </dgm:choose>
    <dgm:shape xmlns:r="http://schemas.openxmlformats.org/officeDocument/2006/relationships" r:blip="">
      <dgm:adjLst/>
    </dgm:shape>
    <dgm:presOf/>
    <dgm:constrLst>
      <dgm:constr type="w" for="ch" forName="vertOne" refType="w"/>
      <dgm:constr type="w" for="des" forName="horzOne" refType="w"/>
      <dgm:constr type="w" for="des" forName="txOne" refType="w"/>
      <dgm:constr type="w" for="des" forName="vertTwo" refType="w"/>
      <dgm:constr type="w" for="des" forName="horzTwo" refType="w"/>
      <dgm:constr type="w" for="des" forName="txTwo" refType="w"/>
      <dgm:constr type="w" for="des" forName="vertThree" refType="w"/>
      <dgm:constr type="w" for="des" forName="horzThree" refType="w"/>
      <dgm:constr type="w" for="des" forName="txThree" refType="w"/>
      <dgm:constr type="w" for="des" forName="vertFour" refType="w"/>
      <dgm:constr type="w" for="des" forName="horzFour" refType="w"/>
      <dgm:constr type="w" for="des" forName="txFour" refType="w"/>
      <dgm:constr type="h" for="des" ptType="node" op="equ"/>
      <dgm:constr type="h" for="des" forName="txOne" refType="h"/>
      <dgm:constr type="userH" for="des" ptType="node" refType="h" refFor="des" refForName="txOne"/>
      <dgm:constr type="primFontSz" for="des" forName="txOne" val="65"/>
      <dgm:constr type="primFontSz" for="des" forName="txTwo" val="65"/>
      <dgm:constr type="primFontSz" for="des" forName="txTwo" refType="primFontSz" refFor="des" refForName="txOne" op="lte"/>
      <dgm:constr type="primFontSz" for="des" forName="txThree" val="65"/>
      <dgm:constr type="primFontSz" for="des" forName="txThree" refType="primFontSz" refFor="des" refForName="txOne" op="lte"/>
      <dgm:constr type="primFontSz" for="des" forName="txThree" refType="primFontSz" refFor="des" refForName="txTwo" op="lte"/>
      <dgm:constr type="primFontSz" for="des" forName="txFour" val="65"/>
      <dgm:constr type="primFontSz" for="des" forName="txFour" refType="primFontSz" refFor="des" refForName="txOne" op="lte"/>
      <dgm:constr type="primFontSz" for="des" forName="txFour" refType="primFontSz" refFor="des" refForName="txTwo" op="lte"/>
      <dgm:constr type="primFontSz" for="des" forName="txFour" refType="primFontSz" refFor="des" refForName="txThree" op="lte"/>
      <dgm:constr type="w" for="des" forName="sibSpaceOne" refType="w" fact="0.168"/>
      <dgm:constr type="w" for="des" forName="sibSpaceTwo" refType="w" refFor="des" refForName="sibSpaceOne" op="equ" fact="0.5"/>
      <dgm:constr type="w" for="des" forName="sibSpaceThree" refType="w" refFor="des" refForName="sibSpaceTwo" op="equ" fact="0.5"/>
      <dgm:constr type="w" for="des" forName="sibSpaceFour" refType="w" refFor="des" refForName="sibSpaceThree" op="equ" fact="0.5"/>
      <dgm:constr type="h" for="des" forName="parTransOne" refType="w" fact="0.056"/>
      <dgm:constr type="h" for="des" forName="parTransTwo" refType="h" refFor="des" refForName="parTransOne" op="equ"/>
      <dgm:constr type="h" for="des" forName="parTransThree" refType="h" refFor="des" refForName="parTransTwo" op="equ"/>
      <dgm:constr type="h" for="des" forName="parTransFour" refType="h" refFor="des" refForName="parTransThree" op="equ"/>
    </dgm:constrLst>
    <dgm:ruleLst/>
    <dgm:forEach name="Name4" axis="ch" ptType="node">
      <dgm:layoutNode name="vertOne">
        <dgm:alg type="lin">
          <dgm:param type="linDir" val="fromT"/>
        </dgm:alg>
        <dgm:shape xmlns:r="http://schemas.openxmlformats.org/officeDocument/2006/relationships" r:blip="">
          <dgm:adjLst/>
        </dgm:shape>
        <dgm:presOf/>
        <dgm:constrLst>
          <dgm:constr type="w" for="ch" forName="txOne" refType="w" refFor="ch" refForName="horzOne" op="gte"/>
        </dgm:constrLst>
        <dgm:ruleLst/>
        <dgm:layoutNode name="txOne" styleLbl="node0">
          <dgm:varLst>
            <dgm:chPref val="3"/>
          </dgm:varLst>
          <dgm:alg type="tx"/>
          <dgm:shape xmlns:r="http://schemas.openxmlformats.org/officeDocument/2006/relationships" type="roundRect" r:blip="">
            <dgm:adjLst>
              <dgm:adj idx="1" val="0.1"/>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choose name="Name5">
          <dgm:if name="Name6" axis="des" ptType="node" func="cnt" op="gt" val="0">
            <dgm:layoutNode name="parTransOne">
              <dgm:alg type="sp"/>
              <dgm:shape xmlns:r="http://schemas.openxmlformats.org/officeDocument/2006/relationships" r:blip="">
                <dgm:adjLst/>
              </dgm:shape>
              <dgm:presOf/>
              <dgm:constrLst/>
              <dgm:ruleLst/>
            </dgm:layoutNode>
          </dgm:if>
          <dgm:else name="Name7"/>
        </dgm:choose>
        <dgm:layoutNode name="horzOne">
          <dgm:choose name="Name8">
            <dgm:if name="Name9" func="var" arg="dir" op="equ" val="norm">
              <dgm:alg type="lin">
                <dgm:param type="linDir" val="fromL"/>
                <dgm:param type="nodeVertAlign" val="t"/>
              </dgm:alg>
            </dgm:if>
            <dgm:else name="Name10">
              <dgm:alg type="lin">
                <dgm:param type="linDir" val="fromR"/>
                <dgm:param type="nodeVertAlign" val="t"/>
              </dgm:alg>
            </dgm:else>
          </dgm:choose>
          <dgm:shape xmlns:r="http://schemas.openxmlformats.org/officeDocument/2006/relationships" r:blip="">
            <dgm:adjLst/>
          </dgm:shape>
          <dgm:presOf/>
          <dgm:constrLst/>
          <dgm:ruleLst>
            <dgm:rule type="w" val="INF" fact="NaN" max="NaN"/>
          </dgm:ruleLst>
          <dgm:forEach name="Name11" axis="ch" ptType="node">
            <dgm:layoutNode name="vertTwo">
              <dgm:alg type="lin">
                <dgm:param type="linDir" val="fromT"/>
              </dgm:alg>
              <dgm:shape xmlns:r="http://schemas.openxmlformats.org/officeDocument/2006/relationships" r:blip="">
                <dgm:adjLst/>
              </dgm:shape>
              <dgm:presOf/>
              <dgm:constrLst>
                <dgm:constr type="w" for="ch" forName="txTwo" refType="w" refFor="ch" refForName="horzTwo" op="gte"/>
              </dgm:constrLst>
              <dgm:ruleLst/>
              <dgm:layoutNode name="txTwo">
                <dgm:varLst>
                  <dgm:chPref val="3"/>
                </dgm:varLst>
                <dgm:alg type="tx"/>
                <dgm:shape xmlns:r="http://schemas.openxmlformats.org/officeDocument/2006/relationships" type="roundRect" r:blip="">
                  <dgm:adjLst>
                    <dgm:adj idx="1" val="0.1"/>
                  </dgm:adjLst>
                </dgm:shape>
                <dgm:presOf axis="self"/>
                <dgm:constrLst>
                  <dgm:constr type="userH"/>
                  <dgm:constr type="h" refType="userH"/>
                  <dgm:constr type="tMarg" refType="primFontSz" fact="0.3"/>
                  <dgm:constr type="bMarg" refType="primFontSz" fact="0.3"/>
                  <dgm:constr type="lMarg" refType="primFontSz" fact="0.3"/>
                  <dgm:constr type="rMarg" refType="primFontSz" fact="0.3"/>
                </dgm:constrLst>
                <dgm:ruleLst>
                  <dgm:rule type="primFontSz" val="5" fact="NaN" max="NaN"/>
                </dgm:ruleLst>
              </dgm:layoutNode>
              <dgm:choose name="Name12">
                <dgm:if name="Name13" axis="des" ptType="node" func="cnt" op="gt" val="0">
                  <dgm:layoutNode name="parTransTwo">
                    <dgm:alg type="sp"/>
                    <dgm:shape xmlns:r="http://schemas.openxmlformats.org/officeDocument/2006/relationships" r:blip="">
                      <dgm:adjLst/>
                    </dgm:shape>
                    <dgm:presOf/>
                    <dgm:constrLst/>
                    <dgm:ruleLst/>
                  </dgm:layoutNode>
                </dgm:if>
                <dgm:else name="Name14"/>
              </dgm:choose>
              <dgm:layoutNode name="horzTwo">
                <dgm:choose name="Name15">
                  <dgm:if name="Name16" func="var" arg="dir" op="equ" val="norm">
                    <dgm:alg type="lin">
                      <dgm:param type="linDir" val="fromL"/>
                      <dgm:param type="nodeVertAlign" val="t"/>
                    </dgm:alg>
                  </dgm:if>
                  <dgm:else name="Name17">
                    <dgm:alg type="lin">
                      <dgm:param type="linDir" val="fromR"/>
                      <dgm:param type="nodeVertAlign" val="t"/>
                    </dgm:alg>
                  </dgm:else>
                </dgm:choose>
                <dgm:shape xmlns:r="http://schemas.openxmlformats.org/officeDocument/2006/relationships" r:blip="">
                  <dgm:adjLst/>
                </dgm:shape>
                <dgm:presOf/>
                <dgm:constrLst/>
                <dgm:ruleLst>
                  <dgm:rule type="w" val="INF" fact="NaN" max="NaN"/>
                </dgm:ruleLst>
                <dgm:forEach name="Name18" axis="ch" ptType="node">
                  <dgm:layoutNode name="vertThree">
                    <dgm:alg type="lin">
                      <dgm:param type="linDir" val="fromT"/>
                    </dgm:alg>
                    <dgm:shape xmlns:r="http://schemas.openxmlformats.org/officeDocument/2006/relationships" r:blip="">
                      <dgm:adjLst/>
                    </dgm:shape>
                    <dgm:presOf/>
                    <dgm:constrLst>
                      <dgm:constr type="w" for="ch" forName="txThree" refType="w" refFor="ch" refForName="horzThree" op="gte"/>
                    </dgm:constrLst>
                    <dgm:ruleLst/>
                    <dgm:layoutNode name="txThree">
                      <dgm:varLst>
                        <dgm:chPref val="3"/>
                      </dgm:varLst>
                      <dgm:alg type="tx"/>
                      <dgm:shape xmlns:r="http://schemas.openxmlformats.org/officeDocument/2006/relationships" type="roundRect" r:blip="">
                        <dgm:adjLst>
                          <dgm:adj idx="1" val="0.1"/>
                        </dgm:adjLst>
                      </dgm:shape>
                      <dgm:presOf axis="self"/>
                      <dgm:constrLst>
                        <dgm:constr type="userH"/>
                        <dgm:constr type="h" refType="userH"/>
                        <dgm:constr type="tMarg" refType="primFontSz" fact="0.3"/>
                        <dgm:constr type="bMarg" refType="primFontSz" fact="0.3"/>
                        <dgm:constr type="lMarg" refType="primFontSz" fact="0.3"/>
                        <dgm:constr type="rMarg" refType="primFontSz" fact="0.3"/>
                      </dgm:constrLst>
                      <dgm:ruleLst>
                        <dgm:rule type="primFontSz" val="5" fact="NaN" max="NaN"/>
                      </dgm:ruleLst>
                    </dgm:layoutNode>
                    <dgm:choose name="Name19">
                      <dgm:if name="Name20" axis="des" ptType="node" func="cnt" op="gt" val="0">
                        <dgm:layoutNode name="parTransThree">
                          <dgm:alg type="sp"/>
                          <dgm:shape xmlns:r="http://schemas.openxmlformats.org/officeDocument/2006/relationships" r:blip="">
                            <dgm:adjLst/>
                          </dgm:shape>
                          <dgm:presOf/>
                          <dgm:constrLst/>
                          <dgm:ruleLst/>
                        </dgm:layoutNode>
                      </dgm:if>
                      <dgm:else name="Name21"/>
                    </dgm:choose>
                    <dgm:layoutNode name="horzThree">
                      <dgm:choose name="Name22">
                        <dgm:if name="Name23" func="var" arg="dir" op="equ" val="norm">
                          <dgm:alg type="lin">
                            <dgm:param type="linDir" val="fromL"/>
                            <dgm:param type="nodeVertAlign" val="t"/>
                          </dgm:alg>
                        </dgm:if>
                        <dgm:else name="Name24">
                          <dgm:alg type="lin">
                            <dgm:param type="linDir" val="fromR"/>
                            <dgm:param type="nodeVertAlign" val="t"/>
                          </dgm:alg>
                        </dgm:else>
                      </dgm:choose>
                      <dgm:shape xmlns:r="http://schemas.openxmlformats.org/officeDocument/2006/relationships" r:blip="">
                        <dgm:adjLst/>
                      </dgm:shape>
                      <dgm:presOf/>
                      <dgm:constrLst/>
                      <dgm:ruleLst>
                        <dgm:rule type="w" val="INF" fact="NaN" max="NaN"/>
                      </dgm:ruleLst>
                      <dgm:forEach name="repeat" axis="ch" ptType="node">
                        <dgm:layoutNode name="vertFour">
                          <dgm:varLst>
                            <dgm:chPref val="3"/>
                          </dgm:varLst>
                          <dgm:alg type="lin">
                            <dgm:param type="linDir" val="fromT"/>
                          </dgm:alg>
                          <dgm:shape xmlns:r="http://schemas.openxmlformats.org/officeDocument/2006/relationships" r:blip="">
                            <dgm:adjLst/>
                          </dgm:shape>
                          <dgm:presOf/>
                          <dgm:constrLst>
                            <dgm:constr type="w" for="ch" forName="txFour" refType="w" refFor="ch" refForName="horzFour" op="gte"/>
                          </dgm:constrLst>
                          <dgm:ruleLst/>
                          <dgm:layoutNode name="txFour">
                            <dgm:varLst>
                              <dgm:chPref val="3"/>
                            </dgm:varLst>
                            <dgm:alg type="tx"/>
                            <dgm:shape xmlns:r="http://schemas.openxmlformats.org/officeDocument/2006/relationships" type="roundRect" r:blip="">
                              <dgm:adjLst>
                                <dgm:adj idx="1" val="0.1"/>
                              </dgm:adjLst>
                            </dgm:shape>
                            <dgm:presOf axis="self"/>
                            <dgm:constrLst>
                              <dgm:constr type="userH"/>
                              <dgm:constr type="h" refType="userH"/>
                              <dgm:constr type="tMarg" refType="primFontSz" fact="0.3"/>
                              <dgm:constr type="bMarg" refType="primFontSz" fact="0.3"/>
                              <dgm:constr type="lMarg" refType="primFontSz" fact="0.3"/>
                              <dgm:constr type="rMarg" refType="primFontSz" fact="0.3"/>
                            </dgm:constrLst>
                            <dgm:ruleLst>
                              <dgm:rule type="primFontSz" val="5" fact="NaN" max="NaN"/>
                            </dgm:ruleLst>
                          </dgm:layoutNode>
                          <dgm:choose name="Name25">
                            <dgm:if name="Name26" axis="des" ptType="node" func="cnt" op="gt" val="0">
                              <dgm:layoutNode name="parTransFour">
                                <dgm:alg type="sp"/>
                                <dgm:shape xmlns:r="http://schemas.openxmlformats.org/officeDocument/2006/relationships" r:blip="">
                                  <dgm:adjLst/>
                                </dgm:shape>
                                <dgm:presOf/>
                                <dgm:constrLst/>
                                <dgm:ruleLst/>
                              </dgm:layoutNode>
                            </dgm:if>
                            <dgm:else name="Name27"/>
                          </dgm:choose>
                          <dgm:layoutNode name="horzFour">
                            <dgm:choose name="Name28">
                              <dgm:if name="Name29" func="var" arg="dir" op="equ" val="norm">
                                <dgm:alg type="lin">
                                  <dgm:param type="linDir" val="fromL"/>
                                  <dgm:param type="nodeVertAlign" val="t"/>
                                </dgm:alg>
                              </dgm:if>
                              <dgm:else name="Name30">
                                <dgm:alg type="lin">
                                  <dgm:param type="linDir" val="fromR"/>
                                  <dgm:param type="nodeVertAlign" val="t"/>
                                </dgm:alg>
                              </dgm:else>
                            </dgm:choose>
                            <dgm:shape xmlns:r="http://schemas.openxmlformats.org/officeDocument/2006/relationships" r:blip="">
                              <dgm:adjLst/>
                            </dgm:shape>
                            <dgm:presOf/>
                            <dgm:constrLst/>
                            <dgm:ruleLst>
                              <dgm:rule type="w" val="INF" fact="NaN" max="NaN"/>
                            </dgm:ruleLst>
                            <dgm:forEach name="Name31" ref="repeat"/>
                          </dgm:layoutNode>
                        </dgm:layoutNode>
                        <dgm:choose name="Name32">
                          <dgm:if name="Name33" axis="self" ptType="node" func="revPos" op="gte" val="2">
                            <dgm:forEach name="Name34" axis="followSib" ptType="sibTrans" cnt="1">
                              <dgm:layoutNode name="sibSpaceFour">
                                <dgm:alg type="sp"/>
                                <dgm:shape xmlns:r="http://schemas.openxmlformats.org/officeDocument/2006/relationships" r:blip="">
                                  <dgm:adjLst/>
                                </dgm:shape>
                                <dgm:presOf/>
                                <dgm:constrLst/>
                                <dgm:ruleLst/>
                              </dgm:layoutNode>
                            </dgm:forEach>
                          </dgm:if>
                          <dgm:else name="Name35"/>
                        </dgm:choose>
                      </dgm:forEach>
                    </dgm:layoutNode>
                  </dgm:layoutNode>
                  <dgm:choose name="Name36">
                    <dgm:if name="Name37" axis="self" ptType="node" func="revPos" op="gte" val="2">
                      <dgm:forEach name="Name38" axis="followSib" ptType="sibTrans" cnt="1">
                        <dgm:layoutNode name="sibSpaceThree">
                          <dgm:alg type="sp"/>
                          <dgm:shape xmlns:r="http://schemas.openxmlformats.org/officeDocument/2006/relationships" r:blip="">
                            <dgm:adjLst/>
                          </dgm:shape>
                          <dgm:presOf/>
                          <dgm:constrLst/>
                          <dgm:ruleLst/>
                        </dgm:layoutNode>
                      </dgm:forEach>
                    </dgm:if>
                    <dgm:else name="Name39"/>
                  </dgm:choose>
                </dgm:forEach>
              </dgm:layoutNode>
            </dgm:layoutNode>
            <dgm:choose name="Name40">
              <dgm:if name="Name41" axis="self" ptType="node" func="revPos" op="gte" val="2">
                <dgm:forEach name="Name42" axis="followSib" ptType="sibTrans" cnt="1">
                  <dgm:layoutNode name="sibSpaceTwo">
                    <dgm:alg type="sp"/>
                    <dgm:shape xmlns:r="http://schemas.openxmlformats.org/officeDocument/2006/relationships" r:blip="">
                      <dgm:adjLst/>
                    </dgm:shape>
                    <dgm:presOf/>
                    <dgm:constrLst/>
                    <dgm:ruleLst/>
                  </dgm:layoutNode>
                </dgm:forEach>
              </dgm:if>
              <dgm:else name="Name43"/>
            </dgm:choose>
          </dgm:forEach>
        </dgm:layoutNode>
      </dgm:layoutNode>
      <dgm:choose name="Name44">
        <dgm:if name="Name45" axis="self" ptType="node" func="revPos" op="gte" val="2">
          <dgm:forEach name="Name46" axis="followSib" ptType="sibTrans" cnt="1">
            <dgm:layoutNode name="sibSpaceOne">
              <dgm:alg type="sp"/>
              <dgm:shape xmlns:r="http://schemas.openxmlformats.org/officeDocument/2006/relationships" r:blip="">
                <dgm:adjLst/>
              </dgm:shape>
              <dgm:presOf/>
              <dgm:constrLst/>
              <dgm:ruleLst/>
            </dgm:layoutNode>
          </dgm:forEach>
        </dgm:if>
        <dgm:else name="Name47"/>
      </dgm:choose>
    </dgm:forEach>
  </dgm:layoutNode>
</dgm:layoutDef>
</file>

<file path=ppt/diagrams/layout7.xml><?xml version="1.0" encoding="utf-8"?>
<dgm:layoutDef xmlns:dgm="http://schemas.openxmlformats.org/drawingml/2006/diagram" xmlns:a="http://schemas.openxmlformats.org/drawingml/2006/main" uniqueId="urn:microsoft.com/office/officeart/2005/8/layout/arrow3">
  <dgm:title val=""/>
  <dgm:desc val=""/>
  <dgm:catLst>
    <dgm:cat type="relationship" pri="5000"/>
  </dgm:catLst>
  <dgm:sampData>
    <dgm:dataModel>
      <dgm:ptLst>
        <dgm:pt modelId="0" type="doc"/>
        <dgm:pt modelId="1">
          <dgm:prSet phldr="1"/>
        </dgm:pt>
        <dgm:pt modelId="2">
          <dgm:prSet phldr="1"/>
        </dgm:pt>
      </dgm:ptLst>
      <dgm:cxnLst>
        <dgm:cxn modelId="4" srcId="0" destId="1" srcOrd="0" destOrd="0"/>
        <dgm:cxn modelId="5" srcId="0" destId="2" srcOrd="1"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Lst>
      <dgm:cxnLst>
        <dgm:cxn modelId="3" srcId="0" destId="1" srcOrd="0" destOrd="0"/>
        <dgm:cxn modelId="4" srcId="0" destId="2" srcOrd="1" destOrd="0"/>
      </dgm:cxnLst>
      <dgm:bg/>
      <dgm:whole/>
    </dgm:dataModel>
  </dgm:clrData>
  <dgm:layoutNode name="compositeShape">
    <dgm:varLst>
      <dgm:chMax val="2"/>
      <dgm:dir/>
      <dgm:resizeHandles val="exact"/>
    </dgm:varLst>
    <dgm:alg type="composite">
      <dgm:param type="horzAlign" val="none"/>
      <dgm:param type="vertAlign" val="none"/>
    </dgm:alg>
    <dgm:shape xmlns:r="http://schemas.openxmlformats.org/officeDocument/2006/relationships" r:blip="">
      <dgm:adjLst/>
    </dgm:shape>
    <dgm:presOf/>
    <dgm:choose name="Name0">
      <dgm:if name="Name1" func="var" arg="dir" op="equ" val="norm">
        <dgm:choose name="Name2">
          <dgm:if name="Name3" axis="ch" ptType="node" func="cnt" op="gte" val="2">
            <dgm:constrLst>
              <dgm:constr type="w" for="ch" forName="divider" refType="w"/>
              <dgm:constr type="h" for="ch" forName="divider" refType="w" fact="0.2"/>
              <dgm:constr type="h" for="ch" forName="divider" refType="h" op="gte" fact="0.2"/>
              <dgm:constr type="h" for="ch" forName="divider" refType="h" op="lte" fact="0.4"/>
              <dgm:constr type="ctrX" for="ch" forName="divider" refType="w" fact="0.5"/>
              <dgm:constr type="ctrY" for="ch" forName="divider" refType="h" fact="0.5"/>
              <dgm:constr type="w" for="ch" forName="downArrow" refType="w" fact="0.3"/>
              <dgm:constr type="h" for="ch" forName="downArrow" refType="h" fact="0.4"/>
              <dgm:constr type="l" for="ch" forName="downArrow" refType="w" fact="0.1"/>
              <dgm:constr type="t" for="ch" forName="downArrow" refType="h" fact="0.05"/>
              <dgm:constr type="lOff" for="ch" forName="downArrow" refType="w" fact="0.02"/>
              <dgm:constr type="w" for="ch" forName="downArrowText" refType="w" fact="0.32"/>
              <dgm:constr type="h" for="ch" forName="downArrowText" refType="h" fact="0.42"/>
              <dgm:constr type="t" for="ch" forName="downArrowText"/>
              <dgm:constr type="r" for="ch" forName="downArrowText" refType="w" fact="0.85"/>
              <dgm:constr type="w" for="ch" forName="upArrow" refType="w" fact="0.3"/>
              <dgm:constr type="h" for="ch" forName="upArrow" refType="h" fact="0.4"/>
              <dgm:constr type="b" for="ch" forName="upArrow" refType="h" fact="0.95"/>
              <dgm:constr type="r" for="ch" forName="upArrow" refType="w" fact="0.9"/>
              <dgm:constr type="rOff" for="ch" forName="upArrow" refType="w" fact="-0.02"/>
              <dgm:constr type="w" for="ch" forName="upArrowText" refType="w" fact="0.32"/>
              <dgm:constr type="h" for="ch" forName="upArrowText" refType="h" fact="0.42"/>
              <dgm:constr type="b" for="ch" forName="upArrowText" refType="h"/>
              <dgm:constr type="l" for="ch" forName="upArrowText" refType="w" fact="0.15"/>
              <dgm:constr type="primFontSz" for="ch" ptType="node" op="equ" val="65"/>
            </dgm:constrLst>
          </dgm:if>
          <dgm:else name="Name4">
            <dgm:constrLst>
              <dgm:constr type="w" for="ch" forName="downArrow" refType="w" fact="0.4"/>
              <dgm:constr type="h" for="ch" forName="downArrow" refType="h" fact="0.8"/>
              <dgm:constr type="l" for="ch" forName="downArrow" refType="w" fact="0.02"/>
              <dgm:constr type="t" for="ch" forName="downArrow" refType="h" fact="0.05"/>
              <dgm:constr type="lOff" for="ch" forName="downArrow" refType="w" fact="0.02"/>
              <dgm:constr type="w" for="ch" forName="downArrowText" refType="w" fact="0.5"/>
              <dgm:constr type="h" for="ch" forName="downArrowText" refType="h"/>
              <dgm:constr type="t" for="ch" forName="downArrowText"/>
              <dgm:constr type="r" for="ch" forName="downArrowText" refType="w"/>
              <dgm:constr type="primFontSz" for="ch" ptType="node" op="equ" val="65"/>
            </dgm:constrLst>
          </dgm:else>
        </dgm:choose>
      </dgm:if>
      <dgm:else name="Name5">
        <dgm:choose name="Name6">
          <dgm:if name="Name7" axis="ch" ptType="node" func="cnt" op="gte" val="2">
            <dgm:constrLst>
              <dgm:constr type="w" for="ch" forName="divider" refType="w"/>
              <dgm:constr type="h" for="ch" forName="divider" refType="w" fact="0.2"/>
              <dgm:constr type="h" for="ch" forName="divider" refType="h" op="gte" fact="0.2"/>
              <dgm:constr type="h" for="ch" forName="divider" refType="h" op="lte" fact="0.4"/>
              <dgm:constr type="ctrX" for="ch" forName="divider" refType="w" fact="0.5"/>
              <dgm:constr type="ctrY" for="ch" forName="divider" refType="h" fact="0.5"/>
              <dgm:constr type="w" for="ch" forName="downArrow" refType="w" fact="0.3"/>
              <dgm:constr type="h" for="ch" forName="downArrow" refType="h" fact="0.4"/>
              <dgm:constr type="r" for="ch" forName="downArrow" refType="w" fact="0.9"/>
              <dgm:constr type="t" for="ch" forName="downArrow" refType="h" fact="0.05"/>
              <dgm:constr type="rOff" for="ch" forName="downArrow" refType="w" fact="-0.02"/>
              <dgm:constr type="w" for="ch" forName="downArrowText" refType="w" fact="0.32"/>
              <dgm:constr type="h" for="ch" forName="downArrowText" refType="h" fact="0.42"/>
              <dgm:constr type="t" for="ch" forName="downArrowText"/>
              <dgm:constr type="l" for="ch" forName="downArrowText" refType="w" fact="0.15"/>
              <dgm:constr type="w" for="ch" forName="upArrow" refType="w" fact="0.3"/>
              <dgm:constr type="h" for="ch" forName="upArrow" refType="h" fact="0.4"/>
              <dgm:constr type="b" for="ch" forName="upArrow" refType="h" fact="0.95"/>
              <dgm:constr type="l" for="ch" forName="upArrow" refType="w" fact="0.1"/>
              <dgm:constr type="lOff" for="ch" forName="upArrow" refType="w" fact="0.02"/>
              <dgm:constr type="w" for="ch" forName="upArrowText" refType="w" fact="0.32"/>
              <dgm:constr type="h" for="ch" forName="upArrowText" refType="h" fact="0.42"/>
              <dgm:constr type="b" for="ch" forName="upArrowText" refType="h"/>
              <dgm:constr type="r" for="ch" forName="upArrowText" refType="w" fact="0.85"/>
              <dgm:constr type="primFontSz" for="ch" ptType="node" op="equ" val="65"/>
            </dgm:constrLst>
          </dgm:if>
          <dgm:else name="Name8">
            <dgm:constrLst>
              <dgm:constr type="w" for="ch" forName="downArrow" refType="w" fact="0.4"/>
              <dgm:constr type="h" for="ch" forName="downArrow" refType="h" fact="0.8"/>
              <dgm:constr type="r" for="ch" forName="downArrow" refType="w" fact="0.98"/>
              <dgm:constr type="t" for="ch" forName="downArrow" refType="h" fact="0.05"/>
              <dgm:constr type="rOff" for="ch" forName="downArrow" refType="w" fact="-0.02"/>
              <dgm:constr type="w" for="ch" forName="downArrowText" refType="w" fact="0.5"/>
              <dgm:constr type="h" for="ch" forName="downArrowText" refType="h"/>
              <dgm:constr type="t" for="ch" forName="downArrowText"/>
              <dgm:constr type="l" for="ch" forName="downArrowText"/>
              <dgm:constr type="primFontSz" for="ch" ptType="node" op="equ" val="65"/>
            </dgm:constrLst>
          </dgm:else>
        </dgm:choose>
      </dgm:else>
    </dgm:choose>
    <dgm:ruleLst/>
    <dgm:choose name="Name9">
      <dgm:if name="Name10" axis="ch" ptType="node" func="cnt" op="gte" val="2">
        <dgm:layoutNode name="divider" styleLbl="fgShp">
          <dgm:alg type="sp"/>
          <dgm:choose name="Name11">
            <dgm:if name="Name12" func="var" arg="dir" op="equ" val="norm">
              <dgm:shape xmlns:r="http://schemas.openxmlformats.org/officeDocument/2006/relationships" rot="-5" type="mathMinus" r:blip="">
                <dgm:adjLst/>
              </dgm:shape>
            </dgm:if>
            <dgm:else name="Name13">
              <dgm:shape xmlns:r="http://schemas.openxmlformats.org/officeDocument/2006/relationships" rot="5" type="mathMinus" r:blip="">
                <dgm:adjLst/>
              </dgm:shape>
            </dgm:else>
          </dgm:choose>
          <dgm:presOf/>
          <dgm:constrLst/>
          <dgm:ruleLst/>
        </dgm:layoutNode>
      </dgm:if>
      <dgm:else name="Name14"/>
    </dgm:choose>
    <dgm:forEach name="Name15" axis="ch" ptType="node" cnt="1">
      <dgm:layoutNode name="downArrow" styleLbl="node1">
        <dgm:alg type="sp"/>
        <dgm:shape xmlns:r="http://schemas.openxmlformats.org/officeDocument/2006/relationships" type="downArrow" r:blip="">
          <dgm:adjLst/>
        </dgm:shape>
        <dgm:presOf/>
        <dgm:constrLst/>
        <dgm:ruleLst/>
      </dgm:layoutNode>
      <dgm:layoutNode name="downArrowText" styleLbl="revTx">
        <dgm:varLst>
          <dgm:bulletEnabled val="1"/>
        </dgm:varLst>
        <dgm:alg type="tx">
          <dgm:param type="txAnchorVertCh" val="mid"/>
        </dgm:alg>
        <dgm:shape xmlns:r="http://schemas.openxmlformats.org/officeDocument/2006/relationships" type="rect" r:blip="">
          <dgm:adjLst/>
        </dgm:shape>
        <dgm:presOf axis="desOrSelf" ptType="node"/>
        <dgm:constrLst/>
        <dgm:ruleLst>
          <dgm:rule type="primFontSz" val="5" fact="NaN" max="NaN"/>
        </dgm:ruleLst>
      </dgm:layoutNode>
    </dgm:forEach>
    <dgm:forEach name="Name16" axis="ch" ptType="node" st="2" cnt="1">
      <dgm:layoutNode name="upArrow" styleLbl="node1">
        <dgm:alg type="sp"/>
        <dgm:shape xmlns:r="http://schemas.openxmlformats.org/officeDocument/2006/relationships" type="upArrow" r:blip="">
          <dgm:adjLst/>
        </dgm:shape>
        <dgm:presOf/>
        <dgm:constrLst/>
        <dgm:ruleLst/>
      </dgm:layoutNode>
      <dgm:layoutNode name="upArrowText" styleLbl="revTx">
        <dgm:varLst>
          <dgm:bulletEnabled val="1"/>
        </dgm:varLst>
        <dgm:alg type="tx">
          <dgm:param type="txAnchorVertCh" val="mid"/>
        </dgm:alg>
        <dgm:shape xmlns:r="http://schemas.openxmlformats.org/officeDocument/2006/relationships" type="rect" r:blip="">
          <dgm:adjLst/>
        </dgm:shape>
        <dgm:presOf axis="desOrSelf" ptType="node"/>
        <dgm:constrLst/>
        <dgm:ruleLst>
          <dgm:rule type="primFontSz" val="5" fact="NaN" max="NaN"/>
        </dgm:ruleLst>
      </dgm:layoutNode>
    </dgm:forEach>
  </dgm:layoutNode>
</dgm:layoutDef>
</file>

<file path=ppt/diagrams/layout8.xml><?xml version="1.0" encoding="utf-8"?>
<dgm:layoutDef xmlns:dgm="http://schemas.openxmlformats.org/drawingml/2006/diagram" xmlns:a="http://schemas.openxmlformats.org/drawingml/2006/main" uniqueId="urn:microsoft.com/office/officeart/2005/8/layout/hierarchy2">
  <dgm:title val=""/>
  <dgm:desc val=""/>
  <dgm:catLst>
    <dgm:cat type="hierarchy" pri="5000"/>
  </dgm:catLst>
  <dgm:sampData>
    <dgm:dataModel>
      <dgm:ptLst>
        <dgm:pt modelId="0" type="doc"/>
        <dgm:pt modelId="1">
          <dgm:prSet phldr="1"/>
        </dgm:pt>
        <dgm:pt modelId="2">
          <dgm:prSet phldr="1"/>
        </dgm:pt>
        <dgm:pt modelId="21">
          <dgm:prSet phldr="1"/>
        </dgm:pt>
        <dgm:pt modelId="22">
          <dgm:prSet phldr="1"/>
        </dgm:pt>
        <dgm:pt modelId="3">
          <dgm:prSet phldr="1"/>
        </dgm:pt>
        <dgm:pt modelId="31">
          <dgm:prSet phldr="1"/>
        </dgm:pt>
      </dgm:ptLst>
      <dgm:cxnLst>
        <dgm:cxn modelId="4" srcId="0" destId="1" srcOrd="0" destOrd="0"/>
        <dgm:cxn modelId="5" srcId="1" destId="2" srcOrd="0" destOrd="0"/>
        <dgm:cxn modelId="6" srcId="1" destId="3" srcOrd="1" destOrd="0"/>
        <dgm:cxn modelId="23" srcId="2" destId="21" srcOrd="0" destOrd="0"/>
        <dgm:cxn modelId="24" srcId="2" destId="22" srcOrd="1" destOrd="0"/>
        <dgm:cxn modelId="33" srcId="3" destId="31" srcOrd="0" destOrd="0"/>
      </dgm:cxnLst>
      <dgm:bg/>
      <dgm:whole/>
    </dgm:dataModel>
  </dgm:sampData>
  <dgm:styleData>
    <dgm:dataModel>
      <dgm:ptLst>
        <dgm:pt modelId="0" type="doc"/>
        <dgm:pt modelId="1"/>
        <dgm:pt modelId="11"/>
        <dgm:pt modelId="12"/>
      </dgm:ptLst>
      <dgm:cxnLst>
        <dgm:cxn modelId="2" srcId="0" destId="1" srcOrd="0" destOrd="0"/>
        <dgm:cxn modelId="13" srcId="1" destId="11" srcOrd="0" destOrd="0"/>
        <dgm:cxn modelId="14" srcId="1" destId="12" srcOrd="1" destOrd="0"/>
      </dgm:cxnLst>
      <dgm:bg/>
      <dgm:whole/>
    </dgm:dataModel>
  </dgm:styleData>
  <dgm:clrData>
    <dgm:dataModel>
      <dgm:ptLst>
        <dgm:pt modelId="0" type="doc"/>
        <dgm:pt modelId="1"/>
        <dgm:pt modelId="2"/>
        <dgm:pt modelId="21"/>
        <dgm:pt modelId="211"/>
        <dgm:pt modelId="3"/>
        <dgm:pt modelId="31"/>
        <dgm:pt modelId="311"/>
      </dgm:ptLst>
      <dgm:cxnLst>
        <dgm:cxn modelId="4" srcId="0" destId="1" srcOrd="0" destOrd="0"/>
        <dgm:cxn modelId="5" srcId="1" destId="2" srcOrd="0" destOrd="0"/>
        <dgm:cxn modelId="6" srcId="1" destId="3" srcOrd="1" destOrd="0"/>
        <dgm:cxn modelId="23" srcId="2" destId="21" srcOrd="0" destOrd="0"/>
        <dgm:cxn modelId="24" srcId="21" destId="211" srcOrd="0" destOrd="0"/>
        <dgm:cxn modelId="33" srcId="3" destId="31" srcOrd="0" destOrd="0"/>
        <dgm:cxn modelId="34" srcId="31" destId="311" srcOrd="0" destOrd="0"/>
      </dgm:cxnLst>
      <dgm:bg/>
      <dgm:whole/>
    </dgm:dataModel>
  </dgm:clrData>
  <dgm:layoutNode name="diagram">
    <dgm:varLst>
      <dgm:chPref val="1"/>
      <dgm:dir/>
      <dgm:animOne val="branch"/>
      <dgm:animLvl val="lvl"/>
      <dgm:resizeHandles val="exact"/>
    </dgm:varLst>
    <dgm:choose name="Name0">
      <dgm:if name="Name1" func="var" arg="dir" op="equ" val="norm">
        <dgm:alg type="hierChild">
          <dgm:param type="linDir" val="fromT"/>
          <dgm:param type="chAlign" val="l"/>
        </dgm:alg>
      </dgm:if>
      <dgm:else name="Name2">
        <dgm:alg type="hierChild">
          <dgm:param type="linDir" val="fromT"/>
          <dgm:param type="chAlign" val="r"/>
        </dgm:alg>
      </dgm:else>
    </dgm:choose>
    <dgm:shape xmlns:r="http://schemas.openxmlformats.org/officeDocument/2006/relationships" r:blip="">
      <dgm:adjLst/>
    </dgm:shape>
    <dgm:presOf/>
    <dgm:constrLst>
      <dgm:constr type="h" for="des" ptType="node" refType="h"/>
      <dgm:constr type="w" for="des" ptType="node" refType="h" refFor="des" refPtType="node" fact="2"/>
      <dgm:constr type="sibSp" refType="h" refFor="des" refPtType="node" op="equ" fact="0.15"/>
      <dgm:constr type="sibSp" for="des" forName="level2hierChild" refType="h" refFor="des" refPtType="node" op="equ" fact="0.15"/>
      <dgm:constr type="sibSp" for="des" forName="level3hierChild" refType="h" refFor="des" refPtType="node" op="equ" fact="0.15"/>
      <dgm:constr type="sp" for="des" forName="root1" refType="w" refFor="des" refPtType="node" fact="0.4"/>
      <dgm:constr type="sp" for="des" forName="root2" refType="sp" refFor="des" refForName="root1" op="equ"/>
      <dgm:constr type="primFontSz" for="des" ptType="node" op="equ" val="65"/>
      <dgm:constr type="primFontSz" for="des" forName="connTx" op="equ" val="55"/>
      <dgm:constr type="primFontSz" for="des" forName="connTx" refType="primFontSz" refFor="des" refPtType="node" op="lte" fact="0.8"/>
    </dgm:constrLst>
    <dgm:ruleLst/>
    <dgm:forEach name="Name3" axis="ch">
      <dgm:forEach name="Name4" axis="self" ptType="node">
        <dgm:layoutNode name="root1">
          <dgm:choose name="Name5">
            <dgm:if name="Name6" func="var" arg="dir" op="equ" val="norm">
              <dgm:alg type="hierRoot">
                <dgm:param type="hierAlign" val="lCtrCh"/>
              </dgm:alg>
            </dgm:if>
            <dgm:else name="Name7">
              <dgm:alg type="hierRoot">
                <dgm:param type="hierAlign" val="rCtrCh"/>
              </dgm:alg>
            </dgm:else>
          </dgm:choose>
          <dgm:shape xmlns:r="http://schemas.openxmlformats.org/officeDocument/2006/relationships" r:blip="">
            <dgm:adjLst/>
          </dgm:shape>
          <dgm:presOf/>
          <dgm:constrLst/>
          <dgm:ruleLst/>
          <dgm:layoutNode name="LevelOneTextNode" styleLbl="node0">
            <dgm:varLst>
              <dgm:chPref val="3"/>
            </dgm:varLst>
            <dgm:alg type="tx"/>
            <dgm:shape xmlns:r="http://schemas.openxmlformats.org/officeDocument/2006/relationships" type="roundRect" r:blip="">
              <dgm:adjLst>
                <dgm:adj idx="1" val="0.1"/>
              </dgm:adjLst>
            </dgm:shape>
            <dgm:presOf axis="self"/>
            <dgm:constrLst>
              <dgm:constr type="tMarg" refType="primFontSz" fact="0.05"/>
              <dgm:constr type="bMarg" refType="primFontSz" fact="0.05"/>
              <dgm:constr type="lMarg" refType="primFontSz" fact="0.05"/>
              <dgm:constr type="rMarg" refType="primFontSz" fact="0.05"/>
            </dgm:constrLst>
            <dgm:ruleLst>
              <dgm:rule type="primFontSz" val="5" fact="NaN" max="NaN"/>
            </dgm:ruleLst>
          </dgm:layoutNode>
          <dgm:layoutNode name="level2hierChild">
            <dgm:choose name="Name8">
              <dgm:if name="Name9" func="var" arg="dir" op="equ" val="norm">
                <dgm:alg type="hierChild">
                  <dgm:param type="linDir" val="fromT"/>
                  <dgm:param type="chAlign" val="l"/>
                </dgm:alg>
              </dgm:if>
              <dgm:else name="Name10">
                <dgm:alg type="hierChild">
                  <dgm:param type="linDir" val="fromT"/>
                  <dgm:param type="chAlign" val="r"/>
                </dgm:alg>
              </dgm:else>
            </dgm:choose>
            <dgm:shape xmlns:r="http://schemas.openxmlformats.org/officeDocument/2006/relationships" r:blip="">
              <dgm:adjLst/>
            </dgm:shape>
            <dgm:presOf/>
            <dgm:constrLst/>
            <dgm:ruleLst/>
            <dgm:forEach name="repeat" axis="ch">
              <dgm:forEach name="Name11" axis="self" ptType="parTrans" cnt="1">
                <dgm:layoutNode name="conn2-1">
                  <dgm:choose name="Name12">
                    <dgm:if name="Name13" func="var" arg="dir" op="equ" val="norm">
                      <dgm:alg type="conn">
                        <dgm:param type="dim" val="1D"/>
                        <dgm:param type="begPts" val="midR"/>
                        <dgm:param type="endPts" val="midL"/>
                        <dgm:param type="endSty" val="noArr"/>
                      </dgm:alg>
                    </dgm:if>
                    <dgm:else name="Name14">
                      <dgm:alg type="conn">
                        <dgm:param type="dim" val="1D"/>
                        <dgm:param type="begPts" val="midL"/>
                        <dgm:param type="endPts" val="midR"/>
                        <dgm:param type="endSty" val="noArr"/>
                      </dgm:alg>
                    </dgm:else>
                  </dgm:choose>
                  <dgm:shape xmlns:r="http://schemas.openxmlformats.org/officeDocument/2006/relationships" type="conn" r:blip="">
                    <dgm:adjLst/>
                  </dgm:shape>
                  <dgm:presOf axis="self"/>
                  <dgm:constrLst>
                    <dgm:constr type="w" val="1"/>
                    <dgm:constr type="h" val="5"/>
                    <dgm:constr type="connDist"/>
                    <dgm:constr type="begPad"/>
                    <dgm:constr type="endPad"/>
                    <dgm:constr type="userA" for="ch" refType="connDist"/>
                  </dgm:constrLst>
                  <dgm:ruleLst/>
                  <dgm:layoutNode name="connTx">
                    <dgm:alg type="tx">
                      <dgm:param type="autoTxRot" val="grav"/>
                    </dgm:alg>
                    <dgm:shape xmlns:r="http://schemas.openxmlformats.org/officeDocument/2006/relationships" type="rect" r:blip="" hideGeom="1">
                      <dgm:adjLst/>
                    </dgm:shape>
                    <dgm:presOf axis="self"/>
                    <dgm:constrLst>
                      <dgm:constr type="userA"/>
                      <dgm:constr type="w" refType="userA" fact="0.05"/>
                      <dgm:constr type="h" refType="userA" fact="0.05"/>
                      <dgm:constr type="lMarg" val="1"/>
                      <dgm:constr type="rMarg" val="1"/>
                      <dgm:constr type="tMarg"/>
                      <dgm:constr type="bMarg"/>
                    </dgm:constrLst>
                    <dgm:ruleLst>
                      <dgm:rule type="h" val="NaN" fact="0.25" max="NaN"/>
                      <dgm:rule type="w" val="NaN" fact="0.8" max="NaN"/>
                      <dgm:rule type="primFontSz" val="5" fact="NaN" max="NaN"/>
                    </dgm:ruleLst>
                  </dgm:layoutNode>
                </dgm:layoutNode>
              </dgm:forEach>
              <dgm:forEach name="Name15" axis="self" ptType="node">
                <dgm:layoutNode name="root2">
                  <dgm:choose name="Name16">
                    <dgm:if name="Name17" func="var" arg="dir" op="equ" val="norm">
                      <dgm:alg type="hierRoot">
                        <dgm:param type="hierAlign" val="lCtrCh"/>
                      </dgm:alg>
                    </dgm:if>
                    <dgm:else name="Name18">
                      <dgm:alg type="hierRoot">
                        <dgm:param type="hierAlign" val="rCtrCh"/>
                      </dgm:alg>
                    </dgm:else>
                  </dgm:choose>
                  <dgm:shape xmlns:r="http://schemas.openxmlformats.org/officeDocument/2006/relationships" r:blip="">
                    <dgm:adjLst/>
                  </dgm:shape>
                  <dgm:presOf/>
                  <dgm:constrLst/>
                  <dgm:ruleLst/>
                  <dgm:layoutNode name="LevelTwoTextNode">
                    <dgm:varLst>
                      <dgm:chPref val="3"/>
                    </dgm:varLst>
                    <dgm:alg type="tx"/>
                    <dgm:shape xmlns:r="http://schemas.openxmlformats.org/officeDocument/2006/relationships" type="roundRect" r:blip="">
                      <dgm:adjLst>
                        <dgm:adj idx="1" val="0.1"/>
                      </dgm:adjLst>
                    </dgm:shape>
                    <dgm:presOf axis="self"/>
                    <dgm:constrLst>
                      <dgm:constr type="tMarg" refType="primFontSz" fact="0.05"/>
                      <dgm:constr type="bMarg" refType="primFontSz" fact="0.05"/>
                      <dgm:constr type="lMarg" refType="primFontSz" fact="0.05"/>
                      <dgm:constr type="rMarg" refType="primFontSz" fact="0.05"/>
                    </dgm:constrLst>
                    <dgm:ruleLst>
                      <dgm:rule type="primFontSz" val="5" fact="NaN" max="NaN"/>
                    </dgm:ruleLst>
                  </dgm:layoutNode>
                  <dgm:layoutNode name="level3hierChild">
                    <dgm:choose name="Name19">
                      <dgm:if name="Name20" func="var" arg="dir" op="equ" val="norm">
                        <dgm:alg type="hierChild">
                          <dgm:param type="linDir" val="fromT"/>
                          <dgm:param type="chAlign" val="l"/>
                        </dgm:alg>
                      </dgm:if>
                      <dgm:else name="Name21">
                        <dgm:alg type="hierChild">
                          <dgm:param type="linDir" val="fromT"/>
                          <dgm:param type="chAlign" val="r"/>
                        </dgm:alg>
                      </dgm:else>
                    </dgm:choose>
                    <dgm:shape xmlns:r="http://schemas.openxmlformats.org/officeDocument/2006/relationships" r:blip="">
                      <dgm:adjLst/>
                    </dgm:shape>
                    <dgm:presOf/>
                    <dgm:constrLst/>
                    <dgm:ruleLst/>
                    <dgm:forEach name="Name22" ref="repeat"/>
                  </dgm:layoutNode>
                </dgm:layoutNode>
              </dgm:forEach>
            </dgm:forEach>
          </dgm:layoutNode>
        </dgm:layoutNode>
      </dgm:forEach>
    </dgm:forEach>
  </dgm:layoutNode>
</dgm:layoutDef>
</file>

<file path=ppt/diagrams/layout9.xml><?xml version="1.0" encoding="utf-8"?>
<dgm:layoutDef xmlns:dgm="http://schemas.openxmlformats.org/drawingml/2006/diagram" xmlns:a="http://schemas.openxmlformats.org/drawingml/2006/main" uniqueId="urn:microsoft.com/office/officeart/2005/8/layout/cycle6">
  <dgm:title val=""/>
  <dgm:desc val=""/>
  <dgm:catLst>
    <dgm:cat type="cycle" pri="4000"/>
    <dgm:cat type="relationship" pri="24000"/>
  </dgm:catLst>
  <dgm:sampData>
    <dgm:dataModel>
      <dgm:ptLst>
        <dgm:pt modelId="0" type="doc"/>
        <dgm:pt modelId="1">
          <dgm:prSet phldr="1"/>
        </dgm:pt>
        <dgm:pt modelId="2">
          <dgm:prSet phldr="1"/>
        </dgm:pt>
        <dgm:pt modelId="3">
          <dgm:prSet phldr="1"/>
        </dgm:pt>
        <dgm:pt modelId="4">
          <dgm:prSet phldr="1"/>
        </dgm:pt>
        <dgm:pt modelId="5">
          <dgm:prSet phldr="1"/>
        </dgm:pt>
      </dgm:ptLst>
      <dgm:cxnLst>
        <dgm:cxn modelId="6" srcId="0" destId="1" srcOrd="0" destOrd="0"/>
        <dgm:cxn modelId="7" srcId="0" destId="2" srcOrd="1" destOrd="0"/>
        <dgm:cxn modelId="8" srcId="0" destId="3" srcOrd="2" destOrd="0"/>
        <dgm:cxn modelId="9" srcId="0" destId="4" srcOrd="3" destOrd="0"/>
        <dgm:cxn modelId="10" srcId="0" destId="5" srcOrd="4" destOrd="0"/>
      </dgm:cxnLst>
      <dgm:bg/>
      <dgm:whole/>
    </dgm:dataModel>
  </dgm:sampData>
  <dgm:styleData>
    <dgm:dataModel>
      <dgm:ptLst>
        <dgm:pt modelId="0" type="doc"/>
        <dgm:pt modelId="1"/>
        <dgm:pt modelId="2"/>
        <dgm:pt modelId="3"/>
      </dgm:ptLst>
      <dgm:cxnLst>
        <dgm:cxn modelId="4" srcId="0" destId="1" srcOrd="0" destOrd="0"/>
        <dgm:cxn modelId="5" srcId="0" destId="2" srcOrd="1" destOrd="0"/>
        <dgm:cxn modelId="6" srcId="0" destId="3" srcOrd="2" destOrd="0"/>
      </dgm:cxnLst>
      <dgm:bg/>
      <dgm:whole/>
    </dgm:dataModel>
  </dgm:styleData>
  <dgm:clrData>
    <dgm:dataModel>
      <dgm:ptLst>
        <dgm:pt modelId="0" type="doc"/>
        <dgm:pt modelId="1"/>
        <dgm:pt modelId="2"/>
        <dgm:pt modelId="3"/>
        <dgm:pt modelId="4"/>
        <dgm:pt modelId="5"/>
        <dgm:pt modelId="6"/>
      </dgm:ptLst>
      <dgm:cxnLst>
        <dgm:cxn modelId="7" srcId="0" destId="1" srcOrd="0" destOrd="0"/>
        <dgm:cxn modelId="8" srcId="0" destId="2" srcOrd="1" destOrd="0"/>
        <dgm:cxn modelId="9" srcId="0" destId="3" srcOrd="2" destOrd="0"/>
        <dgm:cxn modelId="10" srcId="0" destId="4" srcOrd="3" destOrd="0"/>
        <dgm:cxn modelId="11" srcId="0" destId="5" srcOrd="4" destOrd="0"/>
        <dgm:cxn modelId="12" srcId="0" destId="6" srcOrd="5" destOrd="0"/>
      </dgm:cxnLst>
      <dgm:bg/>
      <dgm:whole/>
    </dgm:dataModel>
  </dgm:clrData>
  <dgm:layoutNode name="cycle">
    <dgm:varLst>
      <dgm:dir/>
      <dgm:resizeHandles val="exact"/>
    </dgm:varLst>
    <dgm:choose name="Name0">
      <dgm:if name="Name1" func="var" arg="dir" op="equ" val="norm">
        <dgm:choose name="Name2">
          <dgm:if name="Name3" axis="ch" ptType="node" func="cnt" op="gt" val="2">
            <dgm:alg type="cycle">
              <dgm:param type="stAng" val="0"/>
              <dgm:param type="spanAng" val="360"/>
            </dgm:alg>
          </dgm:if>
          <dgm:else name="Name4">
            <dgm:alg type="cycle">
              <dgm:param type="stAng" val="-90"/>
              <dgm:param type="spanAng" val="360"/>
            </dgm:alg>
          </dgm:else>
        </dgm:choose>
      </dgm:if>
      <dgm:else name="Name5">
        <dgm:choose name="Name6">
          <dgm:if name="Name7" axis="ch" ptType="node" func="cnt" op="gt" val="2">
            <dgm:alg type="cycle">
              <dgm:param type="stAng" val="0"/>
              <dgm:param type="spanAng" val="-360"/>
            </dgm:alg>
          </dgm:if>
          <dgm:else name="Name8">
            <dgm:alg type="cycle">
              <dgm:param type="stAng" val="90"/>
              <dgm:param type="spanAng" val="-360"/>
            </dgm:alg>
          </dgm:else>
        </dgm:choose>
      </dgm:else>
    </dgm:choose>
    <dgm:shape xmlns:r="http://schemas.openxmlformats.org/officeDocument/2006/relationships" r:blip="">
      <dgm:adjLst/>
    </dgm:shape>
    <dgm:presOf/>
    <dgm:choose name="Name9">
      <dgm:if name="Name10" func="var" arg="dir" op="equ" val="norm">
        <dgm:constrLst>
          <dgm:constr type="w" for="ch" forName="node" refType="w"/>
          <dgm:constr type="w" for="ch" ptType="sibTrans" refType="w" refFor="ch" refForName="node" op="equ" fact="0.3"/>
          <dgm:constr type="diam" for="ch" ptType="sibTrans" refType="diam" op="equ"/>
          <dgm:constr type="sibSp" refType="w" refFor="ch" refForName="node" op="equ" fact="0.15"/>
          <dgm:constr type="w" for="ch" forName="spNode" refType="sibSp" fact="1.6"/>
          <dgm:constr type="primFontSz" for="ch" forName="node" op="equ" val="65"/>
        </dgm:constrLst>
      </dgm:if>
      <dgm:else name="Name11">
        <dgm:constrLst>
          <dgm:constr type="w" for="ch" forName="node" refType="w"/>
          <dgm:constr type="w" for="ch" ptType="sibTrans" refType="w" refFor="ch" refForName="node" op="equ" fact="0.3"/>
          <dgm:constr type="diam" for="ch" ptType="sibTrans" refType="diam" op="equ" fact="-1"/>
          <dgm:constr type="sibSp" refType="w" refFor="ch" refForName="node" op="equ" fact="0.15"/>
          <dgm:constr type="w" for="ch" forName="spNode" refType="sibSp" fact="1.6"/>
          <dgm:constr type="primFontSz" for="ch" forName="node" op="equ" val="65"/>
        </dgm:constrLst>
      </dgm:else>
    </dgm:choose>
    <dgm:ruleLst/>
    <dgm:forEach name="Name12" axis="ch" ptType="node">
      <dgm:layoutNode name="node">
        <dgm:varLst>
          <dgm:bulletEnabled val="1"/>
        </dgm:varLst>
        <dgm:alg type="tx"/>
        <dgm:shape xmlns:r="http://schemas.openxmlformats.org/officeDocument/2006/relationships" type="roundRect" r:blip="">
          <dgm:adjLst/>
        </dgm:shape>
        <dgm:presOf axis="desOrSelf" ptType="node"/>
        <dgm:constrLst>
          <dgm:constr type="h" refType="w" fact="0.65"/>
          <dgm:constr type="tMarg" refType="primFontSz" fact="0.3"/>
          <dgm:constr type="bMarg" refType="primFontSz" fact="0.3"/>
          <dgm:constr type="lMarg" refType="primFontSz" fact="0.3"/>
          <dgm:constr type="rMarg" refType="primFontSz" fact="0.3"/>
        </dgm:constrLst>
        <dgm:ruleLst>
          <dgm:rule type="primFontSz" val="5" fact="NaN" max="NaN"/>
        </dgm:ruleLst>
      </dgm:layoutNode>
      <dgm:choose name="Name13">
        <dgm:if name="Name14" axis="par ch" ptType="doc node" func="cnt" op="gt" val="1">
          <dgm:layoutNode name="spNode">
            <dgm:alg type="sp"/>
            <dgm:shape xmlns:r="http://schemas.openxmlformats.org/officeDocument/2006/relationships" r:blip="">
              <dgm:adjLst/>
            </dgm:shape>
            <dgm:presOf/>
            <dgm:constrLst>
              <dgm:constr type="h" refType="w"/>
            </dgm:constrLst>
            <dgm:ruleLst/>
          </dgm:layoutNode>
          <dgm:forEach name="Name15" axis="followSib" ptType="sibTrans" hideLastTrans="0" cnt="1">
            <dgm:layoutNode name="sibTrans">
              <dgm:alg type="conn">
                <dgm:param type="dim" val="1D"/>
                <dgm:param type="connRout" val="curve"/>
                <dgm:param type="begPts" val="radial"/>
                <dgm:param type="endPts" val="radial"/>
                <dgm:param type="endSty" val="noArr"/>
              </dgm:alg>
              <dgm:shape xmlns:r="http://schemas.openxmlformats.org/officeDocument/2006/relationships" type="conn" r:blip="">
                <dgm:adjLst/>
              </dgm:shape>
              <dgm:presOf axis="self"/>
              <dgm:constrLst>
                <dgm:constr type="h" refType="w" fact="0.65"/>
                <dgm:constr type="connDist"/>
                <dgm:constr type="begPad" refType="connDist" fact="0.01"/>
                <dgm:constr type="endPad" refType="connDist" fact="0.01"/>
              </dgm:constrLst>
              <dgm:ruleLst/>
            </dgm:layoutNode>
          </dgm:forEach>
        </dgm:if>
        <dgm:else name="Name16"/>
      </dgm:choose>
    </dgm:forEach>
  </dgm:layoutNode>
</dgm:layoutDef>
</file>

<file path=ppt/diagrams/layout10.xml><?xml version="1.0" encoding="utf-8"?>
<dgm:layoutDef xmlns:dgm="http://schemas.openxmlformats.org/drawingml/2006/diagram" xmlns:a="http://schemas.openxmlformats.org/drawingml/2006/main" uniqueId="urn:microsoft.com/office/officeart/2005/8/layout/hList3">
  <dgm:title val=""/>
  <dgm:desc val=""/>
  <dgm:catLst>
    <dgm:cat type="list" pri="19000"/>
  </dgm:catLst>
  <dgm:sampData>
    <dgm:dataModel>
      <dgm:ptLst>
        <dgm:pt modelId="0" type="doc"/>
        <dgm:pt modelId="1">
          <dgm:prSet phldr="1"/>
        </dgm:pt>
        <dgm:pt modelId="2">
          <dgm:prSet phldr="1"/>
        </dgm:pt>
        <dgm:pt modelId="3">
          <dgm:prSet phldr="1"/>
        </dgm:pt>
        <dgm:pt modelId="4">
          <dgm:prSet phldr="1"/>
        </dgm:pt>
      </dgm:ptLst>
      <dgm:cxnLst>
        <dgm:cxn modelId="5" srcId="0" destId="1" srcOrd="0" destOrd="0"/>
        <dgm:cxn modelId="6" srcId="1" destId="2" srcOrd="0" destOrd="0"/>
        <dgm:cxn modelId="7" srcId="1" destId="3" srcOrd="1" destOrd="0"/>
        <dgm:cxn modelId="8" srcId="1" destId="4" srcOrd="2" destOrd="0"/>
      </dgm:cxnLst>
      <dgm:bg/>
      <dgm:whole/>
    </dgm:dataModel>
  </dgm:sampData>
  <dgm:styleData>
    <dgm:dataModel>
      <dgm:ptLst>
        <dgm:pt modelId="0" type="doc"/>
        <dgm:pt modelId="1"/>
        <dgm:pt modelId="2"/>
        <dgm:pt modelId="3"/>
      </dgm:ptLst>
      <dgm:cxnLst>
        <dgm:cxn modelId="5" srcId="0" destId="1" srcOrd="0" destOrd="0"/>
        <dgm:cxn modelId="6" srcId="1" destId="2" srcOrd="0" destOrd="0"/>
        <dgm:cxn modelId="7" srcId="1" destId="3" srcOrd="1" destOrd="0"/>
      </dgm:cxnLst>
      <dgm:bg/>
      <dgm:whole/>
    </dgm:dataModel>
  </dgm:styleData>
  <dgm:clrData>
    <dgm:dataModel>
      <dgm:ptLst>
        <dgm:pt modelId="0" type="doc"/>
        <dgm:pt modelId="1"/>
        <dgm:pt modelId="2"/>
        <dgm:pt modelId="3"/>
        <dgm:pt modelId="4"/>
        <dgm:pt modelId="5"/>
      </dgm:ptLst>
      <dgm:cxnLst>
        <dgm:cxn modelId="6" srcId="0" destId="1" srcOrd="0" destOrd="0"/>
        <dgm:cxn modelId="7" srcId="1" destId="2" srcOrd="0" destOrd="0"/>
        <dgm:cxn modelId="8" srcId="1" destId="3" srcOrd="1" destOrd="0"/>
        <dgm:cxn modelId="9" srcId="1" destId="4" srcOrd="2" destOrd="0"/>
        <dgm:cxn modelId="10" srcId="1" destId="5" srcOrd="3" destOrd="0"/>
      </dgm:cxnLst>
      <dgm:bg/>
      <dgm:whole/>
    </dgm:dataModel>
  </dgm:clrData>
  <dgm:layoutNode name="composite">
    <dgm:varLst>
      <dgm:chMax val="1"/>
      <dgm:dir/>
      <dgm:resizeHandles val="exact"/>
    </dgm:varLst>
    <dgm:alg type="composite"/>
    <dgm:shape xmlns:r="http://schemas.openxmlformats.org/officeDocument/2006/relationships" r:blip="">
      <dgm:adjLst/>
    </dgm:shape>
    <dgm:presOf/>
    <dgm:constrLst>
      <dgm:constr type="w" for="ch" forName="roof" refType="w"/>
      <dgm:constr type="h" for="ch" forName="roof" refType="h" fact="0.3"/>
      <dgm:constr type="primFontSz" for="ch" forName="roof" val="65"/>
      <dgm:constr type="w" for="ch" forName="pillars" refType="w"/>
      <dgm:constr type="h" for="ch" forName="pillars" refType="h" fact="0.63"/>
      <dgm:constr type="t" for="ch" forName="pillars" refType="h" fact="0.3"/>
      <dgm:constr type="primFontSz" for="des" forName="pillar1" val="65"/>
      <dgm:constr type="primFontSz" for="des" forName="pillarX" refType="primFontSz" refFor="des" refForName="pillar1" op="equ"/>
      <dgm:constr type="w" for="ch" forName="base" refType="w"/>
      <dgm:constr type="h" for="ch" forName="base" refType="h" fact="0.07"/>
      <dgm:constr type="t" for="ch" forName="base" refType="h" fact="0.93"/>
    </dgm:constrLst>
    <dgm:ruleLst/>
    <dgm:forEach name="Name0" axis="ch" ptType="node" cnt="1">
      <dgm:layoutNode name="roof" styleLbl="dkBgShp">
        <dgm:alg type="tx"/>
        <dgm:shape xmlns:r="http://schemas.openxmlformats.org/officeDocument/2006/relationships" type="rect" r:blip="">
          <dgm:adjLst/>
        </dgm:shape>
        <dgm:presOf axis="self"/>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pillars" styleLbl="node1">
        <dgm:choose name="Name1">
          <dgm:if name="Name2" func="var" arg="dir" op="equ" val="norm">
            <dgm:alg type="lin">
              <dgm:param type="linDir" val="fromL"/>
            </dgm:alg>
          </dgm:if>
          <dgm:else name="Name3">
            <dgm:alg type="lin">
              <dgm:param type="linDir" val="fromR"/>
            </dgm:alg>
          </dgm:else>
        </dgm:choose>
        <dgm:shape xmlns:r="http://schemas.openxmlformats.org/officeDocument/2006/relationships" r:blip="">
          <dgm:adjLst/>
        </dgm:shape>
        <dgm:presOf/>
        <dgm:constrLst>
          <dgm:constr type="w" for="ch" forName="pillar1" refType="w"/>
          <dgm:constr type="h" for="ch" forName="pillar1" refType="h"/>
          <dgm:constr type="w" for="ch" forName="pillarX" refType="w"/>
          <dgm:constr type="h" for="ch" forName="pillarX" refType="h"/>
        </dgm:constrLst>
        <dgm:ruleLst/>
        <dgm:layoutNode name="pillar1" styleLbl="node1">
          <dgm:varLst>
            <dgm:bulletEnabled val="1"/>
          </dgm:varLst>
          <dgm:alg type="tx"/>
          <dgm:shape xmlns:r="http://schemas.openxmlformats.org/officeDocument/2006/relationships" type="rect" r:blip="">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forEach name="Name4" axis="ch" ptType="node" st="2">
          <dgm:layoutNode name="pillarX" styleLbl="node1">
            <dgm:varLst>
              <dgm:bulletEnabled val="1"/>
            </dgm:varLst>
            <dgm:alg type="tx"/>
            <dgm:shape xmlns:r="http://schemas.openxmlformats.org/officeDocument/2006/relationships" type="rect" r:blip="">
              <dgm:adjLst/>
            </dgm:shape>
            <dgm:presOf axis="desOrSelf" ptType="node"/>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forEach>
      </dgm:layoutNode>
      <dgm:layoutNode name="base" styleLbl="dkBgShp">
        <dgm:alg type="sp"/>
        <dgm:shape xmlns:r="http://schemas.openxmlformats.org/officeDocument/2006/relationships" type="rect" r:blip="">
          <dgm:adjLst/>
        </dgm:shape>
        <dgm:presOf/>
        <dgm:constrLst/>
        <dgm:ruleLst/>
      </dgm:layoutNode>
    </dgm:forEach>
  </dgm:layoutNode>
</dgm:layoutDef>
</file>

<file path=ppt/diagrams/layout11.xml><?xml version="1.0" encoding="utf-8"?>
<dgm:layoutDef xmlns:dgm="http://schemas.openxmlformats.org/drawingml/2006/diagram" xmlns:a="http://schemas.openxmlformats.org/drawingml/2006/main" uniqueId="urn:microsoft.com/office/officeart/2005/8/layout/process4">
  <dgm:title val=""/>
  <dgm:desc val=""/>
  <dgm:catLst>
    <dgm:cat type="process" pri="16000"/>
    <dgm:cat type="list" pri="20000"/>
  </dgm:catLst>
  <dgm:sampData>
    <dgm:dataModel>
      <dgm:ptLst>
        <dgm:pt modelId="0" type="doc"/>
        <dgm:pt modelId="1">
          <dgm:prSet phldr="1"/>
        </dgm:pt>
        <dgm:pt modelId="11">
          <dgm:prSet phldr="1"/>
        </dgm:pt>
        <dgm:pt modelId="12">
          <dgm:prSet phldr="1"/>
        </dgm:pt>
        <dgm:pt modelId="2">
          <dgm:prSet phldr="1"/>
        </dgm:pt>
        <dgm:pt modelId="21">
          <dgm:prSet phldr="1"/>
        </dgm:pt>
        <dgm:pt modelId="22">
          <dgm:prSet phldr="1"/>
        </dgm:pt>
        <dgm:pt modelId="3">
          <dgm:prSet phldr="1"/>
        </dgm:pt>
        <dgm:pt modelId="31">
          <dgm:prSet phldr="1"/>
        </dgm:pt>
        <dgm:pt modelId="32">
          <dgm:prSet phldr="1"/>
        </dgm:pt>
      </dgm:ptLst>
      <dgm:cxnLst>
        <dgm:cxn modelId="4" srcId="0" destId="1" srcOrd="0" destOrd="0"/>
        <dgm:cxn modelId="5" srcId="0" destId="2" srcOrd="1" destOrd="0"/>
        <dgm:cxn modelId="6" srcId="0" destId="3" srcOrd="2" destOrd="0"/>
        <dgm:cxn modelId="13" srcId="1" destId="11" srcOrd="0" destOrd="0"/>
        <dgm:cxn modelId="14" srcId="1" destId="12" srcOrd="1" destOrd="0"/>
        <dgm:cxn modelId="23" srcId="2" destId="21" srcOrd="0" destOrd="0"/>
        <dgm:cxn modelId="24" srcId="2" destId="22" srcOrd="1" destOrd="0"/>
        <dgm:cxn modelId="33" srcId="3" destId="31" srcOrd="0" destOrd="0"/>
        <dgm:cxn modelId="34" srcId="3" destId="32" srcOrd="1" destOrd="0"/>
      </dgm:cxnLst>
      <dgm:bg/>
      <dgm:whole/>
    </dgm:dataModel>
  </dgm:sampData>
  <dgm:styleData>
    <dgm:dataModel>
      <dgm:ptLst>
        <dgm:pt modelId="0" type="doc"/>
        <dgm:pt modelId="1"/>
        <dgm:pt modelId="11"/>
        <dgm:pt modelId="2"/>
        <dgm:pt modelId="21"/>
      </dgm:ptLst>
      <dgm:cxnLst>
        <dgm:cxn modelId="4" srcId="0" destId="1" srcOrd="0" destOrd="0"/>
        <dgm:cxn modelId="5" srcId="0" destId="2" srcOrd="1" destOrd="0"/>
        <dgm:cxn modelId="13" srcId="1" destId="11" srcOrd="0" destOrd="0"/>
        <dgm:cxn modelId="23" srcId="2" destId="21" srcOrd="0" destOrd="0"/>
      </dgm:cxnLst>
      <dgm:bg/>
      <dgm:whole/>
    </dgm:dataModel>
  </dgm:styleData>
  <dgm:clrData>
    <dgm:dataModel>
      <dgm:ptLst>
        <dgm:pt modelId="0" type="doc"/>
        <dgm:pt modelId="1"/>
        <dgm:pt modelId="11"/>
        <dgm:pt modelId="2"/>
        <dgm:pt modelId="21"/>
        <dgm:pt modelId="3"/>
        <dgm:pt modelId="31"/>
        <dgm:pt modelId="4"/>
        <dgm:pt modelId="41"/>
      </dgm:ptLst>
      <dgm:cxnLst>
        <dgm:cxn modelId="5" srcId="0" destId="1" srcOrd="0" destOrd="0"/>
        <dgm:cxn modelId="6" srcId="0" destId="2" srcOrd="1" destOrd="0"/>
        <dgm:cxn modelId="7" srcId="0" destId="3" srcOrd="2" destOrd="0"/>
        <dgm:cxn modelId="8" srcId="0" destId="4" srcOrd="3" destOrd="0"/>
        <dgm:cxn modelId="13" srcId="1" destId="11" srcOrd="0" destOrd="0"/>
        <dgm:cxn modelId="23" srcId="2" destId="21" srcOrd="0" destOrd="0"/>
        <dgm:cxn modelId="33" srcId="3" destId="31" srcOrd="0" destOrd="0"/>
        <dgm:cxn modelId="43" srcId="4" destId="41" srcOrd="0" destOrd="0"/>
      </dgm:cxnLst>
      <dgm:bg/>
      <dgm:whole/>
    </dgm:dataModel>
  </dgm:clrData>
  <dgm:layoutNode name="Name0">
    <dgm:varLst>
      <dgm:dir/>
      <dgm:animLvl val="lvl"/>
      <dgm:resizeHandles val="exact"/>
    </dgm:varLst>
    <dgm:alg type="lin">
      <dgm:param type="linDir" val="fromB"/>
    </dgm:alg>
    <dgm:shape xmlns:r="http://schemas.openxmlformats.org/officeDocument/2006/relationships" r:blip="">
      <dgm:adjLst/>
    </dgm:shape>
    <dgm:presOf/>
    <dgm:constrLst>
      <dgm:constr type="h" for="ch" forName="boxAndChildren" refType="h"/>
      <dgm:constr type="h" for="ch" forName="arrowAndChildren" refType="h" refFor="ch" refForName="boxAndChildren" op="equ" fact="1.538"/>
      <dgm:constr type="w" for="ch" forName="arrowAndChildren" refType="w"/>
      <dgm:constr type="w" for="ch" forName="boxAndChildren" refType="w"/>
      <dgm:constr type="h" for="ch" forName="sp" refType="h" fact="-0.015"/>
      <dgm:constr type="primFontSz" for="des" forName="parentTextBox" val="65"/>
      <dgm:constr type="primFontSz" for="des" forName="parentTextArrow" refType="primFontSz" refFor="des" refForName="parentTextBox" op="equ"/>
      <dgm:constr type="primFontSz" for="des" forName="childTextArrow" val="65"/>
      <dgm:constr type="primFontSz" for="des" forName="childTextBox" refType="primFontSz" refFor="des" refForName="childTextArrow" op="equ"/>
    </dgm:constrLst>
    <dgm:ruleLst/>
    <dgm:forEach name="Name1" axis="ch" ptType="node" st="-1" step="-1">
      <dgm:choose name="Name2">
        <dgm:if name="Name3" axis="self" ptType="node" func="revPos" op="equ" val="1">
          <dgm:layoutNode name="boxAndChildren">
            <dgm:alg type="composite"/>
            <dgm:shape xmlns:r="http://schemas.openxmlformats.org/officeDocument/2006/relationships" r:blip="">
              <dgm:adjLst/>
            </dgm:shape>
            <dgm:presOf/>
            <dgm:choose name="Name4">
              <dgm:if name="Name5" axis="ch" ptType="node" func="cnt" op="gte" val="1">
                <dgm:constrLst>
                  <dgm:constr type="w" for="ch" forName="parentTextBox" refType="w"/>
                  <dgm:constr type="h" for="ch" forName="parentTextBox" refType="h" fact="0.54"/>
                  <dgm:constr type="t" for="ch" forName="parentTextBox"/>
                  <dgm:constr type="w" for="ch" forName="entireBox" refType="w"/>
                  <dgm:constr type="h" for="ch" forName="entireBox" refType="h"/>
                  <dgm:constr type="w" for="ch" forName="descendantBox" refType="w"/>
                  <dgm:constr type="b" for="ch" forName="descendantBox" refType="h" fact="0.98"/>
                  <dgm:constr type="h" for="ch" forName="descendantBox" refType="h" fact="0.46"/>
                </dgm:constrLst>
              </dgm:if>
              <dgm:else name="Name6">
                <dgm:constrLst>
                  <dgm:constr type="w" for="ch" forName="parentTextBox" refType="w"/>
                  <dgm:constr type="h" for="ch" forName="parentTextBox" refType="h"/>
                </dgm:constrLst>
              </dgm:else>
            </dgm:choose>
            <dgm:ruleLst/>
            <dgm:layoutNode name="parentTextBox">
              <dgm:alg type="tx"/>
              <dgm:choose name="Name7">
                <dgm:if name="Name8" axis="ch" ptType="node" func="cnt" op="gte" val="1">
                  <dgm:shape xmlns:r="http://schemas.openxmlformats.org/officeDocument/2006/relationships" type="rect" r:blip="" zOrderOff="1" hideGeom="1">
                    <dgm:adjLst/>
                  </dgm:shape>
                </dgm:if>
                <dgm:else name="Name9">
                  <dgm:shape xmlns:r="http://schemas.openxmlformats.org/officeDocument/2006/relationships" type="rect" r:blip="">
                    <dgm:adjLst/>
                  </dgm:shape>
                </dgm:else>
              </dgm:choose>
              <dgm:presOf axis="self"/>
              <dgm:constrLst/>
              <dgm:ruleLst>
                <dgm:rule type="primFontSz" val="5" fact="NaN" max="NaN"/>
              </dgm:ruleLst>
            </dgm:layoutNode>
            <dgm:choose name="Name10">
              <dgm:if name="Name11" axis="ch" ptType="node" func="cnt" op="gte" val="1">
                <dgm:layoutNode name="entireBox">
                  <dgm:alg type="sp"/>
                  <dgm:shape xmlns:r="http://schemas.openxmlformats.org/officeDocument/2006/relationships" type="rect" r:blip="">
                    <dgm:adjLst/>
                  </dgm:shape>
                  <dgm:presOf axis="self"/>
                  <dgm:constrLst/>
                  <dgm:ruleLst/>
                </dgm:layoutNode>
                <dgm:layoutNode name="descendantBox" styleLbl="fgAccFollowNode1">
                  <dgm:choose name="Name12">
                    <dgm:if name="Name13" func="var" arg="dir" op="equ" val="norm">
                      <dgm:alg type="lin"/>
                    </dgm:if>
                    <dgm:else name="Name14">
                      <dgm:alg type="lin">
                        <dgm:param type="linDir" val="fromR"/>
                      </dgm:alg>
                    </dgm:else>
                  </dgm:choose>
                  <dgm:shape xmlns:r="http://schemas.openxmlformats.org/officeDocument/2006/relationships" r:blip="">
                    <dgm:adjLst/>
                  </dgm:shape>
                  <dgm:presOf/>
                  <dgm:constrLst>
                    <dgm:constr type="w" for="ch" forName="childTextBox" refType="w"/>
                    <dgm:constr type="h" for="ch" forName="childTextBox" refType="h"/>
                  </dgm:constrLst>
                  <dgm:ruleLst/>
                  <dgm:forEach name="Name15" axis="ch" ptType="node">
                    <dgm:layoutNode name="childTextBox" styleLbl="fgAccFollowNode1">
                      <dgm:varLst>
                        <dgm:bulletEnabled val="1"/>
                      </dgm:varLst>
                      <dgm:alg type="tx"/>
                      <dgm:shape xmlns:r="http://schemas.openxmlformats.org/officeDocument/2006/relationships" type="rect" r:blip="">
                        <dgm:adjLst/>
                      </dgm:shape>
                      <dgm:presOf axis="desOrSelf" ptType="node"/>
                      <dgm:constrLst>
                        <dgm:constr type="tMarg" refType="primFontSz" fact="0.1"/>
                        <dgm:constr type="bMarg" refType="primFontSz" fact="0.1"/>
                      </dgm:constrLst>
                      <dgm:ruleLst>
                        <dgm:rule type="primFontSz" val="5" fact="NaN" max="NaN"/>
                      </dgm:ruleLst>
                    </dgm:layoutNode>
                  </dgm:forEach>
                </dgm:layoutNode>
              </dgm:if>
              <dgm:else name="Name16"/>
            </dgm:choose>
          </dgm:layoutNode>
        </dgm:if>
        <dgm:else name="Name17">
          <dgm:layoutNode name="arrowAndChildren">
            <dgm:alg type="composite"/>
            <dgm:shape xmlns:r="http://schemas.openxmlformats.org/officeDocument/2006/relationships" r:blip="">
              <dgm:adjLst/>
            </dgm:shape>
            <dgm:presOf/>
            <dgm:choose name="Name18">
              <dgm:if name="Name19" axis="ch" ptType="node" func="cnt" op="gte" val="1">
                <dgm:constrLst>
                  <dgm:constr type="w" for="ch" forName="parentTextArrow" refType="w"/>
                  <dgm:constr type="t" for="ch" forName="parentTextArrow"/>
                  <dgm:constr type="h" for="ch" forName="parentTextArrow" refType="h" fact="0.351"/>
                  <dgm:constr type="w" for="ch" forName="arrow" refType="w"/>
                  <dgm:constr type="h" for="ch" forName="arrow" refType="h"/>
                  <dgm:constr type="w" for="ch" forName="descendantArrow" refType="w"/>
                  <dgm:constr type="b" for="ch" forName="descendantArrow" refType="h" fact="0.65"/>
                  <dgm:constr type="h" for="ch" forName="descendantArrow" refType="h" fact="0.299"/>
                </dgm:constrLst>
              </dgm:if>
              <dgm:else name="Name20">
                <dgm:constrLst>
                  <dgm:constr type="w" for="ch" forName="parentTextArrow" refType="w"/>
                  <dgm:constr type="h" for="ch" forName="parentTextArrow" refType="h"/>
                </dgm:constrLst>
              </dgm:else>
            </dgm:choose>
            <dgm:ruleLst/>
            <dgm:layoutNode name="parentTextArrow">
              <dgm:alg type="tx"/>
              <dgm:choose name="Name21">
                <dgm:if name="Name22" axis="ch" ptType="node" func="cnt" op="gte" val="1">
                  <dgm:shape xmlns:r="http://schemas.openxmlformats.org/officeDocument/2006/relationships" type="rect" r:blip="" zOrderOff="1" hideGeom="1">
                    <dgm:adjLst/>
                  </dgm:shape>
                </dgm:if>
                <dgm:else name="Name23">
                  <dgm:shape xmlns:r="http://schemas.openxmlformats.org/officeDocument/2006/relationships" rot="180" type="upArrowCallout" r:blip="">
                    <dgm:adjLst/>
                  </dgm:shape>
                </dgm:else>
              </dgm:choose>
              <dgm:presOf axis="self"/>
              <dgm:constrLst/>
              <dgm:ruleLst>
                <dgm:rule type="primFontSz" val="5" fact="NaN" max="NaN"/>
              </dgm:ruleLst>
            </dgm:layoutNode>
            <dgm:choose name="Name24">
              <dgm:if name="Name25" axis="ch" ptType="node" func="cnt" op="gte" val="1">
                <dgm:layoutNode name="arrow">
                  <dgm:alg type="sp"/>
                  <dgm:shape xmlns:r="http://schemas.openxmlformats.org/officeDocument/2006/relationships" rot="180" type="upArrowCallout" r:blip="">
                    <dgm:adjLst/>
                  </dgm:shape>
                  <dgm:presOf axis="self"/>
                  <dgm:constrLst/>
                  <dgm:ruleLst/>
                </dgm:layoutNode>
                <dgm:layoutNode name="descendantArrow">
                  <dgm:choose name="Name26">
                    <dgm:if name="Name27" func="var" arg="dir" op="equ" val="norm">
                      <dgm:alg type="lin"/>
                    </dgm:if>
                    <dgm:else name="Name28">
                      <dgm:alg type="lin">
                        <dgm:param type="linDir" val="fromR"/>
                      </dgm:alg>
                    </dgm:else>
                  </dgm:choose>
                  <dgm:shape xmlns:r="http://schemas.openxmlformats.org/officeDocument/2006/relationships" r:blip="">
                    <dgm:adjLst/>
                  </dgm:shape>
                  <dgm:presOf/>
                  <dgm:constrLst>
                    <dgm:constr type="w" for="ch" forName="childTextArrow" refType="w"/>
                    <dgm:constr type="h" for="ch" forName="childTextArrow" refType="h"/>
                  </dgm:constrLst>
                  <dgm:ruleLst/>
                  <dgm:forEach name="Name29" axis="ch" ptType="node">
                    <dgm:layoutNode name="childTextArrow" styleLbl="fgAccFollowNode1">
                      <dgm:varLst>
                        <dgm:bulletEnabled val="1"/>
                      </dgm:varLst>
                      <dgm:alg type="tx"/>
                      <dgm:shape xmlns:r="http://schemas.openxmlformats.org/officeDocument/2006/relationships" type="rect" r:blip="">
                        <dgm:adjLst/>
                      </dgm:shape>
                      <dgm:presOf axis="desOrSelf" ptType="node"/>
                      <dgm:constrLst>
                        <dgm:constr type="tMarg" refType="primFontSz" fact="0.1"/>
                        <dgm:constr type="bMarg" refType="primFontSz" fact="0.1"/>
                      </dgm:constrLst>
                      <dgm:ruleLst>
                        <dgm:rule type="primFontSz" val="5" fact="NaN" max="NaN"/>
                      </dgm:ruleLst>
                    </dgm:layoutNode>
                  </dgm:forEach>
                </dgm:layoutNode>
              </dgm:if>
              <dgm:else name="Name30"/>
            </dgm:choose>
          </dgm:layoutNode>
        </dgm:else>
      </dgm:choose>
      <dgm:forEach name="Name31" axis="precedSib" ptType="sibTrans" st="-1" cnt="1">
        <dgm:layoutNode name="sp">
          <dgm:alg type="sp"/>
          <dgm:shape xmlns:r="http://schemas.openxmlformats.org/officeDocument/2006/relationships" r:blip="">
            <dgm:adjLst/>
          </dgm:shape>
          <dgm:presOf axis="self"/>
          <dgm:constrLst/>
          <dgm:ruleLst/>
        </dgm:layoutNode>
      </dgm:forEach>
    </dgm:forEach>
  </dgm:layoutNode>
</dgm:layoutDef>
</file>

<file path=ppt/diagrams/layout12.xml><?xml version="1.0" encoding="utf-8"?>
<dgm:layoutDef xmlns:dgm="http://schemas.openxmlformats.org/drawingml/2006/diagram" xmlns:a="http://schemas.openxmlformats.org/drawingml/2006/main" uniqueId="urn:microsoft.com/office/officeart/2005/8/layout/process4">
  <dgm:title val=""/>
  <dgm:desc val=""/>
  <dgm:catLst>
    <dgm:cat type="process" pri="16000"/>
    <dgm:cat type="list" pri="20000"/>
  </dgm:catLst>
  <dgm:sampData>
    <dgm:dataModel>
      <dgm:ptLst>
        <dgm:pt modelId="0" type="doc"/>
        <dgm:pt modelId="1">
          <dgm:prSet phldr="1"/>
        </dgm:pt>
        <dgm:pt modelId="11">
          <dgm:prSet phldr="1"/>
        </dgm:pt>
        <dgm:pt modelId="12">
          <dgm:prSet phldr="1"/>
        </dgm:pt>
        <dgm:pt modelId="2">
          <dgm:prSet phldr="1"/>
        </dgm:pt>
        <dgm:pt modelId="21">
          <dgm:prSet phldr="1"/>
        </dgm:pt>
        <dgm:pt modelId="22">
          <dgm:prSet phldr="1"/>
        </dgm:pt>
        <dgm:pt modelId="3">
          <dgm:prSet phldr="1"/>
        </dgm:pt>
        <dgm:pt modelId="31">
          <dgm:prSet phldr="1"/>
        </dgm:pt>
        <dgm:pt modelId="32">
          <dgm:prSet phldr="1"/>
        </dgm:pt>
      </dgm:ptLst>
      <dgm:cxnLst>
        <dgm:cxn modelId="4" srcId="0" destId="1" srcOrd="0" destOrd="0"/>
        <dgm:cxn modelId="5" srcId="0" destId="2" srcOrd="1" destOrd="0"/>
        <dgm:cxn modelId="6" srcId="0" destId="3" srcOrd="2" destOrd="0"/>
        <dgm:cxn modelId="13" srcId="1" destId="11" srcOrd="0" destOrd="0"/>
        <dgm:cxn modelId="14" srcId="1" destId="12" srcOrd="1" destOrd="0"/>
        <dgm:cxn modelId="23" srcId="2" destId="21" srcOrd="0" destOrd="0"/>
        <dgm:cxn modelId="24" srcId="2" destId="22" srcOrd="1" destOrd="0"/>
        <dgm:cxn modelId="33" srcId="3" destId="31" srcOrd="0" destOrd="0"/>
        <dgm:cxn modelId="34" srcId="3" destId="32" srcOrd="1" destOrd="0"/>
      </dgm:cxnLst>
      <dgm:bg/>
      <dgm:whole/>
    </dgm:dataModel>
  </dgm:sampData>
  <dgm:styleData>
    <dgm:dataModel>
      <dgm:ptLst>
        <dgm:pt modelId="0" type="doc"/>
        <dgm:pt modelId="1"/>
        <dgm:pt modelId="11"/>
        <dgm:pt modelId="2"/>
        <dgm:pt modelId="21"/>
      </dgm:ptLst>
      <dgm:cxnLst>
        <dgm:cxn modelId="4" srcId="0" destId="1" srcOrd="0" destOrd="0"/>
        <dgm:cxn modelId="5" srcId="0" destId="2" srcOrd="1" destOrd="0"/>
        <dgm:cxn modelId="13" srcId="1" destId="11" srcOrd="0" destOrd="0"/>
        <dgm:cxn modelId="23" srcId="2" destId="21" srcOrd="0" destOrd="0"/>
      </dgm:cxnLst>
      <dgm:bg/>
      <dgm:whole/>
    </dgm:dataModel>
  </dgm:styleData>
  <dgm:clrData>
    <dgm:dataModel>
      <dgm:ptLst>
        <dgm:pt modelId="0" type="doc"/>
        <dgm:pt modelId="1"/>
        <dgm:pt modelId="11"/>
        <dgm:pt modelId="2"/>
        <dgm:pt modelId="21"/>
        <dgm:pt modelId="3"/>
        <dgm:pt modelId="31"/>
        <dgm:pt modelId="4"/>
        <dgm:pt modelId="41"/>
      </dgm:ptLst>
      <dgm:cxnLst>
        <dgm:cxn modelId="5" srcId="0" destId="1" srcOrd="0" destOrd="0"/>
        <dgm:cxn modelId="6" srcId="0" destId="2" srcOrd="1" destOrd="0"/>
        <dgm:cxn modelId="7" srcId="0" destId="3" srcOrd="2" destOrd="0"/>
        <dgm:cxn modelId="8" srcId="0" destId="4" srcOrd="3" destOrd="0"/>
        <dgm:cxn modelId="13" srcId="1" destId="11" srcOrd="0" destOrd="0"/>
        <dgm:cxn modelId="23" srcId="2" destId="21" srcOrd="0" destOrd="0"/>
        <dgm:cxn modelId="33" srcId="3" destId="31" srcOrd="0" destOrd="0"/>
        <dgm:cxn modelId="43" srcId="4" destId="41" srcOrd="0" destOrd="0"/>
      </dgm:cxnLst>
      <dgm:bg/>
      <dgm:whole/>
    </dgm:dataModel>
  </dgm:clrData>
  <dgm:layoutNode name="Name0">
    <dgm:varLst>
      <dgm:dir/>
      <dgm:animLvl val="lvl"/>
      <dgm:resizeHandles val="exact"/>
    </dgm:varLst>
    <dgm:alg type="lin">
      <dgm:param type="linDir" val="fromB"/>
    </dgm:alg>
    <dgm:shape xmlns:r="http://schemas.openxmlformats.org/officeDocument/2006/relationships" r:blip="">
      <dgm:adjLst/>
    </dgm:shape>
    <dgm:presOf/>
    <dgm:constrLst>
      <dgm:constr type="h" for="ch" forName="boxAndChildren" refType="h"/>
      <dgm:constr type="h" for="ch" forName="arrowAndChildren" refType="h" refFor="ch" refForName="boxAndChildren" op="equ" fact="1.538"/>
      <dgm:constr type="w" for="ch" forName="arrowAndChildren" refType="w"/>
      <dgm:constr type="w" for="ch" forName="boxAndChildren" refType="w"/>
      <dgm:constr type="h" for="ch" forName="sp" refType="h" fact="-0.015"/>
      <dgm:constr type="primFontSz" for="des" forName="parentTextBox" val="65"/>
      <dgm:constr type="primFontSz" for="des" forName="parentTextArrow" refType="primFontSz" refFor="des" refForName="parentTextBox" op="equ"/>
      <dgm:constr type="primFontSz" for="des" forName="childTextArrow" val="65"/>
      <dgm:constr type="primFontSz" for="des" forName="childTextBox" refType="primFontSz" refFor="des" refForName="childTextArrow" op="equ"/>
    </dgm:constrLst>
    <dgm:ruleLst/>
    <dgm:forEach name="Name1" axis="ch" ptType="node" st="-1" step="-1">
      <dgm:choose name="Name2">
        <dgm:if name="Name3" axis="self" ptType="node" func="revPos" op="equ" val="1">
          <dgm:layoutNode name="boxAndChildren">
            <dgm:alg type="composite"/>
            <dgm:shape xmlns:r="http://schemas.openxmlformats.org/officeDocument/2006/relationships" r:blip="">
              <dgm:adjLst/>
            </dgm:shape>
            <dgm:presOf/>
            <dgm:choose name="Name4">
              <dgm:if name="Name5" axis="ch" ptType="node" func="cnt" op="gte" val="1">
                <dgm:constrLst>
                  <dgm:constr type="w" for="ch" forName="parentTextBox" refType="w"/>
                  <dgm:constr type="h" for="ch" forName="parentTextBox" refType="h" fact="0.54"/>
                  <dgm:constr type="t" for="ch" forName="parentTextBox"/>
                  <dgm:constr type="w" for="ch" forName="entireBox" refType="w"/>
                  <dgm:constr type="h" for="ch" forName="entireBox" refType="h"/>
                  <dgm:constr type="w" for="ch" forName="descendantBox" refType="w"/>
                  <dgm:constr type="b" for="ch" forName="descendantBox" refType="h" fact="0.98"/>
                  <dgm:constr type="h" for="ch" forName="descendantBox" refType="h" fact="0.46"/>
                </dgm:constrLst>
              </dgm:if>
              <dgm:else name="Name6">
                <dgm:constrLst>
                  <dgm:constr type="w" for="ch" forName="parentTextBox" refType="w"/>
                  <dgm:constr type="h" for="ch" forName="parentTextBox" refType="h"/>
                </dgm:constrLst>
              </dgm:else>
            </dgm:choose>
            <dgm:ruleLst/>
            <dgm:layoutNode name="parentTextBox">
              <dgm:alg type="tx"/>
              <dgm:choose name="Name7">
                <dgm:if name="Name8" axis="ch" ptType="node" func="cnt" op="gte" val="1">
                  <dgm:shape xmlns:r="http://schemas.openxmlformats.org/officeDocument/2006/relationships" type="rect" r:blip="" zOrderOff="1" hideGeom="1">
                    <dgm:adjLst/>
                  </dgm:shape>
                </dgm:if>
                <dgm:else name="Name9">
                  <dgm:shape xmlns:r="http://schemas.openxmlformats.org/officeDocument/2006/relationships" type="rect" r:blip="">
                    <dgm:adjLst/>
                  </dgm:shape>
                </dgm:else>
              </dgm:choose>
              <dgm:presOf axis="self"/>
              <dgm:constrLst/>
              <dgm:ruleLst>
                <dgm:rule type="primFontSz" val="5" fact="NaN" max="NaN"/>
              </dgm:ruleLst>
            </dgm:layoutNode>
            <dgm:choose name="Name10">
              <dgm:if name="Name11" axis="ch" ptType="node" func="cnt" op="gte" val="1">
                <dgm:layoutNode name="entireBox">
                  <dgm:alg type="sp"/>
                  <dgm:shape xmlns:r="http://schemas.openxmlformats.org/officeDocument/2006/relationships" type="rect" r:blip="">
                    <dgm:adjLst/>
                  </dgm:shape>
                  <dgm:presOf axis="self"/>
                  <dgm:constrLst/>
                  <dgm:ruleLst/>
                </dgm:layoutNode>
                <dgm:layoutNode name="descendantBox" styleLbl="fgAccFollowNode1">
                  <dgm:choose name="Name12">
                    <dgm:if name="Name13" func="var" arg="dir" op="equ" val="norm">
                      <dgm:alg type="lin"/>
                    </dgm:if>
                    <dgm:else name="Name14">
                      <dgm:alg type="lin">
                        <dgm:param type="linDir" val="fromR"/>
                      </dgm:alg>
                    </dgm:else>
                  </dgm:choose>
                  <dgm:shape xmlns:r="http://schemas.openxmlformats.org/officeDocument/2006/relationships" r:blip="">
                    <dgm:adjLst/>
                  </dgm:shape>
                  <dgm:presOf/>
                  <dgm:constrLst>
                    <dgm:constr type="w" for="ch" forName="childTextBox" refType="w"/>
                    <dgm:constr type="h" for="ch" forName="childTextBox" refType="h"/>
                  </dgm:constrLst>
                  <dgm:ruleLst/>
                  <dgm:forEach name="Name15" axis="ch" ptType="node">
                    <dgm:layoutNode name="childTextBox" styleLbl="fgAccFollowNode1">
                      <dgm:varLst>
                        <dgm:bulletEnabled val="1"/>
                      </dgm:varLst>
                      <dgm:alg type="tx"/>
                      <dgm:shape xmlns:r="http://schemas.openxmlformats.org/officeDocument/2006/relationships" type="rect" r:blip="">
                        <dgm:adjLst/>
                      </dgm:shape>
                      <dgm:presOf axis="desOrSelf" ptType="node"/>
                      <dgm:constrLst>
                        <dgm:constr type="tMarg" refType="primFontSz" fact="0.1"/>
                        <dgm:constr type="bMarg" refType="primFontSz" fact="0.1"/>
                      </dgm:constrLst>
                      <dgm:ruleLst>
                        <dgm:rule type="primFontSz" val="5" fact="NaN" max="NaN"/>
                      </dgm:ruleLst>
                    </dgm:layoutNode>
                  </dgm:forEach>
                </dgm:layoutNode>
              </dgm:if>
              <dgm:else name="Name16"/>
            </dgm:choose>
          </dgm:layoutNode>
        </dgm:if>
        <dgm:else name="Name17">
          <dgm:layoutNode name="arrowAndChildren">
            <dgm:alg type="composite"/>
            <dgm:shape xmlns:r="http://schemas.openxmlformats.org/officeDocument/2006/relationships" r:blip="">
              <dgm:adjLst/>
            </dgm:shape>
            <dgm:presOf/>
            <dgm:choose name="Name18">
              <dgm:if name="Name19" axis="ch" ptType="node" func="cnt" op="gte" val="1">
                <dgm:constrLst>
                  <dgm:constr type="w" for="ch" forName="parentTextArrow" refType="w"/>
                  <dgm:constr type="t" for="ch" forName="parentTextArrow"/>
                  <dgm:constr type="h" for="ch" forName="parentTextArrow" refType="h" fact="0.351"/>
                  <dgm:constr type="w" for="ch" forName="arrow" refType="w"/>
                  <dgm:constr type="h" for="ch" forName="arrow" refType="h"/>
                  <dgm:constr type="w" for="ch" forName="descendantArrow" refType="w"/>
                  <dgm:constr type="b" for="ch" forName="descendantArrow" refType="h" fact="0.65"/>
                  <dgm:constr type="h" for="ch" forName="descendantArrow" refType="h" fact="0.299"/>
                </dgm:constrLst>
              </dgm:if>
              <dgm:else name="Name20">
                <dgm:constrLst>
                  <dgm:constr type="w" for="ch" forName="parentTextArrow" refType="w"/>
                  <dgm:constr type="h" for="ch" forName="parentTextArrow" refType="h"/>
                </dgm:constrLst>
              </dgm:else>
            </dgm:choose>
            <dgm:ruleLst/>
            <dgm:layoutNode name="parentTextArrow">
              <dgm:alg type="tx"/>
              <dgm:choose name="Name21">
                <dgm:if name="Name22" axis="ch" ptType="node" func="cnt" op="gte" val="1">
                  <dgm:shape xmlns:r="http://schemas.openxmlformats.org/officeDocument/2006/relationships" type="rect" r:blip="" zOrderOff="1" hideGeom="1">
                    <dgm:adjLst/>
                  </dgm:shape>
                </dgm:if>
                <dgm:else name="Name23">
                  <dgm:shape xmlns:r="http://schemas.openxmlformats.org/officeDocument/2006/relationships" rot="180" type="upArrowCallout" r:blip="">
                    <dgm:adjLst/>
                  </dgm:shape>
                </dgm:else>
              </dgm:choose>
              <dgm:presOf axis="self"/>
              <dgm:constrLst/>
              <dgm:ruleLst>
                <dgm:rule type="primFontSz" val="5" fact="NaN" max="NaN"/>
              </dgm:ruleLst>
            </dgm:layoutNode>
            <dgm:choose name="Name24">
              <dgm:if name="Name25" axis="ch" ptType="node" func="cnt" op="gte" val="1">
                <dgm:layoutNode name="arrow">
                  <dgm:alg type="sp"/>
                  <dgm:shape xmlns:r="http://schemas.openxmlformats.org/officeDocument/2006/relationships" rot="180" type="upArrowCallout" r:blip="">
                    <dgm:adjLst/>
                  </dgm:shape>
                  <dgm:presOf axis="self"/>
                  <dgm:constrLst/>
                  <dgm:ruleLst/>
                </dgm:layoutNode>
                <dgm:layoutNode name="descendantArrow">
                  <dgm:choose name="Name26">
                    <dgm:if name="Name27" func="var" arg="dir" op="equ" val="norm">
                      <dgm:alg type="lin"/>
                    </dgm:if>
                    <dgm:else name="Name28">
                      <dgm:alg type="lin">
                        <dgm:param type="linDir" val="fromR"/>
                      </dgm:alg>
                    </dgm:else>
                  </dgm:choose>
                  <dgm:shape xmlns:r="http://schemas.openxmlformats.org/officeDocument/2006/relationships" r:blip="">
                    <dgm:adjLst/>
                  </dgm:shape>
                  <dgm:presOf/>
                  <dgm:constrLst>
                    <dgm:constr type="w" for="ch" forName="childTextArrow" refType="w"/>
                    <dgm:constr type="h" for="ch" forName="childTextArrow" refType="h"/>
                  </dgm:constrLst>
                  <dgm:ruleLst/>
                  <dgm:forEach name="Name29" axis="ch" ptType="node">
                    <dgm:layoutNode name="childTextArrow" styleLbl="fgAccFollowNode1">
                      <dgm:varLst>
                        <dgm:bulletEnabled val="1"/>
                      </dgm:varLst>
                      <dgm:alg type="tx"/>
                      <dgm:shape xmlns:r="http://schemas.openxmlformats.org/officeDocument/2006/relationships" type="rect" r:blip="">
                        <dgm:adjLst/>
                      </dgm:shape>
                      <dgm:presOf axis="desOrSelf" ptType="node"/>
                      <dgm:constrLst>
                        <dgm:constr type="tMarg" refType="primFontSz" fact="0.1"/>
                        <dgm:constr type="bMarg" refType="primFontSz" fact="0.1"/>
                      </dgm:constrLst>
                      <dgm:ruleLst>
                        <dgm:rule type="primFontSz" val="5" fact="NaN" max="NaN"/>
                      </dgm:ruleLst>
                    </dgm:layoutNode>
                  </dgm:forEach>
                </dgm:layoutNode>
              </dgm:if>
              <dgm:else name="Name30"/>
            </dgm:choose>
          </dgm:layoutNode>
        </dgm:else>
      </dgm:choose>
      <dgm:forEach name="Name31" axis="precedSib" ptType="sibTrans" st="-1" cnt="1">
        <dgm:layoutNode name="sp">
          <dgm:alg type="sp"/>
          <dgm:shape xmlns:r="http://schemas.openxmlformats.org/officeDocument/2006/relationships" r:blip="">
            <dgm:adjLst/>
          </dgm:shape>
          <dgm:presOf axis="self"/>
          <dgm:constrLst/>
          <dgm:ruleLst/>
        </dgm:layoutNode>
      </dgm:forEach>
    </dgm:forEach>
  </dgm:layoutNode>
</dgm:layoutDef>
</file>

<file path=ppt/diagrams/quickStyle1.xml><?xml version="1.0" encoding="utf-8"?>
<dgm:styleDef xmlns:dgm="http://schemas.openxmlformats.org/drawingml/2006/diagram" xmlns:a="http://schemas.openxmlformats.org/drawingml/2006/main" uniqueId="urn:microsoft.com/office/officeart/2005/8/quickstyle/3d3">
  <dgm:title val=""/>
  <dgm:desc val=""/>
  <dgm:catLst>
    <dgm:cat type="3D" pri="11300"/>
  </dgm:catLst>
  <dgm:scene3d>
    <a:camera prst="orthographicFront"/>
    <a:lightRig rig="threePt" dir="t"/>
  </dgm:scene3d>
  <dgm:styleLbl name="node0">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lnNode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vennNode1">
    <dgm:scene3d>
      <a:camera prst="orthographicFront">
        <a:rot lat="0" lon="0" rev="0"/>
      </a:camera>
      <a:lightRig rig="contrasting" dir="t">
        <a:rot lat="0" lon="0" rev="1200000"/>
      </a:lightRig>
    </dgm:scene3d>
    <dgm:sp3d contourW="12700" prstMaterial="clear">
      <a:bevelT w="177800" h="254000"/>
      <a:bevelB w="152400"/>
    </dgm:sp3d>
    <dgm:txPr/>
    <dgm:style>
      <a:lnRef idx="0">
        <a:scrgbClr r="0" g="0" b="0"/>
      </a:lnRef>
      <a:fillRef idx="1">
        <a:scrgbClr r="0" g="0" b="0"/>
      </a:fillRef>
      <a:effectRef idx="0">
        <a:scrgbClr r="0" g="0" b="0"/>
      </a:effectRef>
      <a:fontRef idx="minor">
        <a:schemeClr val="tx1"/>
      </a:fontRef>
    </dgm:style>
  </dgm:styleLbl>
  <dgm:styleLbl name="alignNode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2">
        <a:scrgbClr r="0" g="0" b="0"/>
      </a:effectRef>
      <a:fontRef idx="minor">
        <a:schemeClr val="lt1"/>
      </a:fontRef>
    </dgm:style>
  </dgm:styleLbl>
  <dgm:styleLbl name="node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2">
        <a:scrgbClr r="0" g="0" b="0"/>
      </a:effectRef>
      <a:fontRef idx="minor">
        <a:schemeClr val="lt1"/>
      </a:fontRef>
    </dgm:style>
  </dgm:styleLbl>
  <dgm:styleLbl name="node2">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node3">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node4">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fgImgPlace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1">
        <a:scrgbClr r="0" g="0" b="0"/>
      </a:effectRef>
      <a:fontRef idx="minor"/>
    </dgm:style>
  </dgm:styleLbl>
  <dgm:styleLbl name="alignImgPlace1">
    <dgm:scene3d>
      <a:camera prst="orthographicFront">
        <a:rot lat="0" lon="0" rev="0"/>
      </a:camera>
      <a:lightRig rig="contrasting" dir="t">
        <a:rot lat="0" lon="0" rev="1200000"/>
      </a:lightRig>
    </dgm:scene3d>
    <dgm:sp3d contourW="12700" prstMaterial="flat">
      <a:bevelT w="177800" h="254000"/>
      <a:bevelB w="152400"/>
    </dgm:sp3d>
    <dgm:txPr/>
    <dgm:style>
      <a:lnRef idx="0">
        <a:scrgbClr r="0" g="0" b="0"/>
      </a:lnRef>
      <a:fillRef idx="1">
        <a:scrgbClr r="0" g="0" b="0"/>
      </a:fillRef>
      <a:effectRef idx="1">
        <a:scrgbClr r="0" g="0" b="0"/>
      </a:effectRef>
      <a:fontRef idx="minor"/>
    </dgm:style>
  </dgm:styleLbl>
  <dgm:styleLbl name="bgImgPlace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1">
        <a:scrgbClr r="0" g="0" b="0"/>
      </a:effectRef>
      <a:fontRef idx="minor"/>
    </dgm:style>
  </dgm:styleLbl>
  <dgm:styleLbl name="sibTrans2D1">
    <dgm:scene3d>
      <a:camera prst="orthographicFront">
        <a:rot lat="0" lon="0" rev="0"/>
      </a:camera>
      <a:lightRig rig="contrasting" dir="t">
        <a:rot lat="0" lon="0" rev="1200000"/>
      </a:lightRig>
    </dgm:scene3d>
    <dgm:sp3d z="-182000" contourW="19050" prstMaterial="metal">
      <a:bevelT w="88900" h="203200"/>
      <a:bevelB w="165100" h="254000"/>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bgSibTrans2D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sibTrans1D1">
    <dgm:scene3d>
      <a:camera prst="orthographicFront">
        <a:rot lat="0" lon="0" rev="0"/>
      </a:camera>
      <a:lightRig rig="contrasting" dir="t">
        <a:rot lat="0" lon="0" rev="1200000"/>
      </a:lightRig>
    </dgm:scene3d>
    <dgm:sp3d z="-110000"/>
    <dgm:txPr/>
    <dgm:style>
      <a:lnRef idx="1">
        <a:scrgbClr r="0" g="0" b="0"/>
      </a:lnRef>
      <a:fillRef idx="0">
        <a:scrgbClr r="0" g="0" b="0"/>
      </a:fillRef>
      <a:effectRef idx="0">
        <a:scrgbClr r="0" g="0" b="0"/>
      </a:effectRef>
      <a:fontRef idx="minor"/>
    </dgm:style>
  </dgm:styleLbl>
  <dgm:styleLbl name="callout">
    <dgm:scene3d>
      <a:camera prst="orthographicFront">
        <a:rot lat="0" lon="0" rev="0"/>
      </a:camera>
      <a:lightRig rig="contrasting" dir="t">
        <a:rot lat="0" lon="0" rev="1200000"/>
      </a:lightRig>
    </dgm:scene3d>
    <dgm:sp3d z="10000"/>
    <dgm:txPr/>
    <dgm:style>
      <a:lnRef idx="2">
        <a:scrgbClr r="0" g="0" b="0"/>
      </a:lnRef>
      <a:fillRef idx="1">
        <a:scrgbClr r="0" g="0" b="0"/>
      </a:fillRef>
      <a:effectRef idx="0">
        <a:scrgbClr r="0" g="0" b="0"/>
      </a:effectRef>
      <a:fontRef idx="minor"/>
    </dgm:style>
  </dgm:styleLbl>
  <dgm:styleLbl name="asst0">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asst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asst2">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asst3">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asst4">
    <dgm:scene3d>
      <a:camera prst="orthographicFront"/>
      <a:lightRig rig="threePt" dir="t"/>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parChTrans2D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parChTrans2D2">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parChTrans2D3">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parChTrans2D4">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parChTrans1D1">
    <dgm:scene3d>
      <a:camera prst="orthographicFront">
        <a:rot lat="0" lon="0" rev="0"/>
      </a:camera>
      <a:lightRig rig="contrasting" dir="t">
        <a:rot lat="0" lon="0" rev="1200000"/>
      </a:lightRig>
    </dgm:scene3d>
    <dgm:sp3d z="-110000"/>
    <dgm:txPr/>
    <dgm:style>
      <a:lnRef idx="2">
        <a:scrgbClr r="0" g="0" b="0"/>
      </a:lnRef>
      <a:fillRef idx="0">
        <a:scrgbClr r="0" g="0" b="0"/>
      </a:fillRef>
      <a:effectRef idx="0">
        <a:scrgbClr r="0" g="0" b="0"/>
      </a:effectRef>
      <a:fontRef idx="minor"/>
    </dgm:style>
  </dgm:styleLbl>
  <dgm:styleLbl name="parChTrans1D2">
    <dgm:scene3d>
      <a:camera prst="orthographicFront">
        <a:rot lat="0" lon="0" rev="0"/>
      </a:camera>
      <a:lightRig rig="contrasting" dir="t">
        <a:rot lat="0" lon="0" rev="1200000"/>
      </a:lightRig>
    </dgm:scene3d>
    <dgm:sp3d z="-110000"/>
    <dgm:txPr/>
    <dgm:style>
      <a:lnRef idx="2">
        <a:scrgbClr r="0" g="0" b="0"/>
      </a:lnRef>
      <a:fillRef idx="0">
        <a:scrgbClr r="0" g="0" b="0"/>
      </a:fillRef>
      <a:effectRef idx="0">
        <a:scrgbClr r="0" g="0" b="0"/>
      </a:effectRef>
      <a:fontRef idx="minor"/>
    </dgm:style>
  </dgm:styleLbl>
  <dgm:styleLbl name="parChTrans1D3">
    <dgm:scene3d>
      <a:camera prst="orthographicFront">
        <a:rot lat="0" lon="0" rev="0"/>
      </a:camera>
      <a:lightRig rig="contrasting" dir="t">
        <a:rot lat="0" lon="0" rev="1200000"/>
      </a:lightRig>
    </dgm:scene3d>
    <dgm:sp3d z="-110000"/>
    <dgm:txPr/>
    <dgm:style>
      <a:lnRef idx="2">
        <a:scrgbClr r="0" g="0" b="0"/>
      </a:lnRef>
      <a:fillRef idx="0">
        <a:scrgbClr r="0" g="0" b="0"/>
      </a:fillRef>
      <a:effectRef idx="0">
        <a:scrgbClr r="0" g="0" b="0"/>
      </a:effectRef>
      <a:fontRef idx="minor"/>
    </dgm:style>
  </dgm:styleLbl>
  <dgm:styleLbl name="parChTrans1D4">
    <dgm:scene3d>
      <a:camera prst="orthographicFront">
        <a:rot lat="0" lon="0" rev="0"/>
      </a:camera>
      <a:lightRig rig="contrasting" dir="t">
        <a:rot lat="0" lon="0" rev="1200000"/>
      </a:lightRig>
    </dgm:scene3d>
    <dgm:sp3d z="-110000"/>
    <dgm:txPr/>
    <dgm:style>
      <a:lnRef idx="2">
        <a:scrgbClr r="0" g="0" b="0"/>
      </a:lnRef>
      <a:fillRef idx="0">
        <a:scrgbClr r="0" g="0" b="0"/>
      </a:fillRef>
      <a:effectRef idx="0">
        <a:scrgbClr r="0" g="0" b="0"/>
      </a:effectRef>
      <a:fontRef idx="minor"/>
    </dgm:style>
  </dgm:styleLbl>
  <dgm:styleLbl name="fgAcc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conFgAcc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alignAcc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trAlignAcc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dgm:style>
  </dgm:styleLbl>
  <dgm:styleLbl name="bgAcc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solidFgAcc1">
    <dgm:scene3d>
      <a:camera prst="orthographicFront">
        <a:rot lat="0" lon="0" rev="0"/>
      </a:camera>
      <a:lightRig rig="contrasting" dir="t">
        <a:rot lat="0" lon="0" rev="1200000"/>
      </a:lightRig>
    </dgm:scene3d>
    <dgm:sp3d z="300000" contourW="12700" prstMaterial="flat">
      <a:bevelT w="177800" h="254000"/>
      <a:bevelB w="152400"/>
    </dgm:sp3d>
    <dgm:txPr/>
    <dgm:style>
      <a:lnRef idx="0">
        <a:scrgbClr r="0" g="0" b="0"/>
      </a:lnRef>
      <a:fillRef idx="1">
        <a:scrgbClr r="0" g="0" b="0"/>
      </a:fillRef>
      <a:effectRef idx="0">
        <a:scrgbClr r="0" g="0" b="0"/>
      </a:effectRef>
      <a:fontRef idx="minor"/>
    </dgm:style>
  </dgm:styleLbl>
  <dgm:styleLbl name="solidAlignAcc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solidBgAcc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fgAccFollowNode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alignAccFollowNode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bgAccFollowNode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fgAcc0">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fgAcc2">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fgAcc3">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fgAcc4">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bgShp">
    <dgm:scene3d>
      <a:camera prst="orthographicFront">
        <a:rot lat="0" lon="0" rev="0"/>
      </a:camera>
      <a:lightRig rig="contrasting" dir="t">
        <a:rot lat="0" lon="0" rev="1200000"/>
      </a:lightRig>
    </dgm:scene3d>
    <dgm:sp3d z="-300000" prstMaterial="plastic"/>
    <dgm:txPr/>
    <dgm:style>
      <a:lnRef idx="1">
        <a:scrgbClr r="0" g="0" b="0"/>
      </a:lnRef>
      <a:fillRef idx="1">
        <a:scrgbClr r="0" g="0" b="0"/>
      </a:fillRef>
      <a:effectRef idx="0">
        <a:scrgbClr r="0" g="0" b="0"/>
      </a:effectRef>
      <a:fontRef idx="minor"/>
    </dgm:style>
  </dgm:styleLbl>
  <dgm:styleLbl name="dkBgShp">
    <dgm:scene3d>
      <a:camera prst="orthographicFront">
        <a:rot lat="0" lon="0" rev="0"/>
      </a:camera>
      <a:lightRig rig="contrasting" dir="t">
        <a:rot lat="0" lon="0" rev="1200000"/>
      </a:lightRig>
    </dgm:scene3d>
    <dgm:sp3d contourW="12700" prstMaterial="flat">
      <a:bevelT w="100800" h="154000"/>
      <a:bevelB w="152400"/>
    </dgm:sp3d>
    <dgm:txPr/>
    <dgm:style>
      <a:lnRef idx="0">
        <a:scrgbClr r="0" g="0" b="0"/>
      </a:lnRef>
      <a:fillRef idx="1">
        <a:scrgbClr r="0" g="0" b="0"/>
      </a:fillRef>
      <a:effectRef idx="0">
        <a:scrgbClr r="0" g="0" b="0"/>
      </a:effectRef>
      <a:fontRef idx="minor"/>
    </dgm:style>
  </dgm:styleLbl>
  <dgm:styleLbl name="trBgShp">
    <dgm:scene3d>
      <a:camera prst="orthographicFront">
        <a:rot lat="0" lon="0" rev="0"/>
      </a:camera>
      <a:lightRig rig="contrasting" dir="t">
        <a:rot lat="0" lon="0" rev="1200000"/>
      </a:lightRig>
    </dgm:scene3d>
    <dgm:sp3d z="-152400" prstMaterial="matte"/>
    <dgm:txPr/>
    <dgm:style>
      <a:lnRef idx="1">
        <a:scrgbClr r="0" g="0" b="0"/>
      </a:lnRef>
      <a:fillRef idx="1">
        <a:scrgbClr r="0" g="0" b="0"/>
      </a:fillRef>
      <a:effectRef idx="0">
        <a:scrgbClr r="0" g="0" b="0"/>
      </a:effectRef>
      <a:fontRef idx="minor"/>
    </dgm:style>
  </dgm:styleLbl>
  <dgm:styleLbl name="fgShp">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1">
        <a:scrgbClr r="0" g="0" b="0"/>
      </a:lnRef>
      <a:fillRef idx="0">
        <a:scrgbClr r="0" g="0" b="0"/>
      </a:fillRef>
      <a:effectRef idx="0">
        <a:scrgbClr r="0" g="0" b="0"/>
      </a:effectRef>
      <a:fontRef idx="minor"/>
    </dgm:style>
  </dgm:styleLbl>
</dgm:styleDef>
</file>

<file path=ppt/diagrams/quickStyle2.xml><?xml version="1.0" encoding="utf-8"?>
<dgm:styleDef xmlns:dgm="http://schemas.openxmlformats.org/drawingml/2006/diagram" xmlns:a="http://schemas.openxmlformats.org/drawingml/2006/main" uniqueId="urn:microsoft.com/office/officeart/2005/8/quickstyle/3d2">
  <dgm:title val=""/>
  <dgm:desc val=""/>
  <dgm:catLst>
    <dgm:cat type="3D" pri="11200"/>
  </dgm:catLst>
  <dgm:scene3d>
    <a:camera prst="orthographicFront"/>
    <a:lightRig rig="threePt" dir="t"/>
  </dgm:scene3d>
  <dgm:styleLbl name="node0">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lnNode1">
    <dgm:scene3d>
      <a:camera prst="orthographicFront"/>
      <a:lightRig rig="threePt" dir="t">
        <a:rot lat="0" lon="0" rev="7500000"/>
      </a:lightRig>
    </dgm:scene3d>
    <dgm:sp3d prstMaterial="plastic">
      <a:bevelT w="127000" h="25400" prst="relaxedInset"/>
    </dgm:sp3d>
    <dgm:txPr/>
    <dgm:style>
      <a:lnRef idx="1">
        <a:scrgbClr r="0" g="0" b="0"/>
      </a:lnRef>
      <a:fillRef idx="3">
        <a:scrgbClr r="0" g="0" b="0"/>
      </a:fillRef>
      <a:effectRef idx="2">
        <a:scrgbClr r="0" g="0" b="0"/>
      </a:effectRef>
      <a:fontRef idx="minor">
        <a:schemeClr val="lt1"/>
      </a:fontRef>
    </dgm:style>
  </dgm:styleLbl>
  <dgm:styleLbl name="venn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tx1"/>
      </a:fontRef>
    </dgm:style>
  </dgm:styleLbl>
  <dgm:styleLbl name="aling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2">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3">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4">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fgImgPlace1">
    <dgm:scene3d>
      <a:camera prst="orthographicFront"/>
      <a:lightRig rig="threePt" dir="t">
        <a:rot lat="0" lon="0" rev="7500000"/>
      </a:lightRig>
    </dgm:scene3d>
    <dgm:sp3d z="152400" extrusionH="63500" prstMaterial="matte">
      <a:bevelT w="50800" h="19050" prst="relaxedInset"/>
      <a:contourClr>
        <a:schemeClr val="bg1"/>
      </a:contourClr>
    </dgm:sp3d>
    <dgm:txPr/>
    <dgm:style>
      <a:lnRef idx="0">
        <a:scrgbClr r="0" g="0" b="0"/>
      </a:lnRef>
      <a:fillRef idx="1">
        <a:scrgbClr r="0" g="0" b="0"/>
      </a:fillRef>
      <a:effectRef idx="0">
        <a:scrgbClr r="0" g="0" b="0"/>
      </a:effectRef>
      <a:fontRef idx="minor"/>
    </dgm:style>
  </dgm:styleLbl>
  <dgm:styleLbl name="alignImgPlace1">
    <dgm:scene3d>
      <a:camera prst="orthographicFront"/>
      <a:lightRig rig="threePt" dir="t">
        <a:rot lat="0" lon="0" rev="7500000"/>
      </a:lightRig>
    </dgm:scene3d>
    <dgm:sp3d z="254000" extrusionH="63500" contourW="12700" prstMaterial="matte">
      <a:contourClr>
        <a:schemeClr val="lt1"/>
      </a:contourClr>
    </dgm:sp3d>
    <dgm:txPr/>
    <dgm:style>
      <a:lnRef idx="0">
        <a:scrgbClr r="0" g="0" b="0"/>
      </a:lnRef>
      <a:fillRef idx="1">
        <a:scrgbClr r="0" g="0" b="0"/>
      </a:fillRef>
      <a:effectRef idx="0">
        <a:scrgbClr r="0" g="0" b="0"/>
      </a:effectRef>
      <a:fontRef idx="minor"/>
    </dgm:style>
  </dgm:styleLbl>
  <dgm:styleLbl name="bgImgPlace1">
    <dgm:scene3d>
      <a:camera prst="orthographicFront"/>
      <a:lightRig rig="threePt" dir="t">
        <a:rot lat="0" lon="0" rev="7500000"/>
      </a:lightRig>
    </dgm:scene3d>
    <dgm:sp3d z="-152400" extrusionH="63500" contourW="127000" prstMaterial="matte">
      <a:contourClr>
        <a:schemeClr val="lt1"/>
      </a:contourClr>
    </dgm:sp3d>
    <dgm:txPr/>
    <dgm:style>
      <a:lnRef idx="0">
        <a:scrgbClr r="0" g="0" b="0"/>
      </a:lnRef>
      <a:fillRef idx="1">
        <a:scrgbClr r="0" g="0" b="0"/>
      </a:fillRef>
      <a:effectRef idx="0">
        <a:scrgbClr r="0" g="0" b="0"/>
      </a:effectRef>
      <a:fontRef idx="minor"/>
    </dgm:style>
  </dgm:styleLbl>
  <dgm:styleLbl name="sibTrans2D1">
    <dgm:scene3d>
      <a:camera prst="orthographicFront"/>
      <a:lightRig rig="threePt" dir="t">
        <a:rot lat="0" lon="0" rev="7500000"/>
      </a:lightRig>
    </dgm:scene3d>
    <dgm:sp3d z="-700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fgSibTrans2D1">
    <dgm:scene3d>
      <a:camera prst="orthographicFront"/>
      <a:lightRig rig="threePt" dir="t">
        <a:rot lat="0" lon="0" rev="7500000"/>
      </a:lightRig>
    </dgm:scene3d>
    <dgm:sp3d z="1524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bgSibTrans2D1">
    <dgm:scene3d>
      <a:camera prst="orthographicFront"/>
      <a:lightRig rig="threePt" dir="t">
        <a:rot lat="0" lon="0" rev="7500000"/>
      </a:lightRig>
    </dgm:scene3d>
    <dgm:sp3d z="-1524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sibTrans1D1">
    <dgm:scene3d>
      <a:camera prst="orthographicFront"/>
      <a:lightRig rig="threePt" dir="t">
        <a:rot lat="0" lon="0" rev="7500000"/>
      </a:lightRig>
    </dgm:scene3d>
    <dgm:sp3d z="-40000" prstMaterial="matte"/>
    <dgm:txPr/>
    <dgm:style>
      <a:lnRef idx="1">
        <a:scrgbClr r="0" g="0" b="0"/>
      </a:lnRef>
      <a:fillRef idx="0">
        <a:scrgbClr r="0" g="0" b="0"/>
      </a:fillRef>
      <a:effectRef idx="0">
        <a:scrgbClr r="0" g="0" b="0"/>
      </a:effectRef>
      <a:fontRef idx="minor"/>
    </dgm:style>
  </dgm:styleLbl>
  <dgm:styleLbl name="callout">
    <dgm:scene3d>
      <a:camera prst="orthographicFront"/>
      <a:lightRig rig="threePt" dir="t">
        <a:rot lat="0" lon="0" rev="7500000"/>
      </a:lightRig>
    </dgm:scene3d>
    <dgm:sp3d z="127000" prstMaterial="matte"/>
    <dgm:txPr/>
    <dgm:style>
      <a:lnRef idx="2">
        <a:scrgbClr r="0" g="0" b="0"/>
      </a:lnRef>
      <a:fillRef idx="1">
        <a:scrgbClr r="0" g="0" b="0"/>
      </a:fillRef>
      <a:effectRef idx="0">
        <a:scrgbClr r="0" g="0" b="0"/>
      </a:effectRef>
      <a:fontRef idx="minor"/>
    </dgm:style>
  </dgm:styleLbl>
  <dgm:styleLbl name="asst0">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2">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3">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parChTrans2D1">
    <dgm:scene3d>
      <a:camera prst="orthographicFront"/>
      <a:lightRig rig="threePt" dir="t">
        <a:rot lat="0" lon="0" rev="7500000"/>
      </a:lightRig>
    </dgm:scene3d>
    <dgm:sp3d extrusionH="63500" prstMaterial="matte">
      <a:bevelT w="50800" h="190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parChTrans2D2">
    <dgm:scene3d>
      <a:camera prst="orthographicFront"/>
      <a:lightRig rig="threePt" dir="t">
        <a:rot lat="0" lon="0" rev="7500000"/>
      </a:lightRig>
    </dgm:scene3d>
    <dgm:sp3d extrusionH="63500" prstMaterial="matte">
      <a:bevelT w="50800" h="19050" prst="relaxedInset"/>
      <a:contourClr>
        <a:schemeClr val="bg1"/>
      </a:contourClr>
    </dgm:sp3d>
    <dgm:txPr/>
    <dgm:style>
      <a:lnRef idx="0">
        <a:scrgbClr r="0" g="0" b="0"/>
      </a:lnRef>
      <a:fillRef idx="1">
        <a:scrgbClr r="0" g="0" b="0"/>
      </a:fillRef>
      <a:effectRef idx="0">
        <a:scrgbClr r="0" g="0" b="0"/>
      </a:effectRef>
      <a:fontRef idx="minor">
        <a:schemeClr val="lt1"/>
      </a:fontRef>
    </dgm:style>
  </dgm:styleLbl>
  <dgm:styleLbl name="parChTrans2D3">
    <dgm:scene3d>
      <a:camera prst="orthographicFront"/>
      <a:lightRig rig="threePt" dir="t">
        <a:rot lat="0" lon="0" rev="7500000"/>
      </a:lightRig>
    </dgm:scene3d>
    <dgm:sp3d z="60000" prstMaterial="flat">
      <a:bevelT w="120900" h="88900"/>
    </dgm:sp3d>
    <dgm:txPr/>
    <dgm:style>
      <a:lnRef idx="0">
        <a:scrgbClr r="0" g="0" b="0"/>
      </a:lnRef>
      <a:fillRef idx="3">
        <a:scrgbClr r="0" g="0" b="0"/>
      </a:fillRef>
      <a:effectRef idx="1">
        <a:scrgbClr r="0" g="0" b="0"/>
      </a:effectRef>
      <a:fontRef idx="minor">
        <a:schemeClr val="lt1"/>
      </a:fontRef>
    </dgm:style>
  </dgm:styleLbl>
  <dgm:styleLbl name="parChTrans2D4">
    <dgm:scene3d>
      <a:camera prst="orthographicFront"/>
      <a:lightRig rig="threePt" dir="t">
        <a:rot lat="0" lon="0" rev="7500000"/>
      </a:lightRig>
    </dgm:scene3d>
    <dgm:sp3d z="60000" prstMaterial="flat">
      <a:bevelT w="120900" h="88900"/>
    </dgm:sp3d>
    <dgm:txPr/>
    <dgm:style>
      <a:lnRef idx="0">
        <a:scrgbClr r="0" g="0" b="0"/>
      </a:lnRef>
      <a:fillRef idx="3">
        <a:scrgbClr r="0" g="0" b="0"/>
      </a:fillRef>
      <a:effectRef idx="1">
        <a:scrgbClr r="0" g="0" b="0"/>
      </a:effectRef>
      <a:fontRef idx="minor">
        <a:schemeClr val="lt1"/>
      </a:fontRef>
    </dgm:style>
  </dgm:styleLbl>
  <dgm:styleLbl name="parChTrans1D1">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fgAcc1">
    <dgm:scene3d>
      <a:camera prst="orthographicFront"/>
      <a:lightRig rig="threePt" dir="t">
        <a:rot lat="0" lon="0" rev="7500000"/>
      </a:lightRig>
    </dgm:scene3d>
    <dgm:sp3d z="152400" extrusionH="63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conFgAcc1">
    <dgm:scene3d>
      <a:camera prst="orthographicFront"/>
      <a:lightRig rig="threePt" dir="t">
        <a:rot lat="0" lon="0" rev="7500000"/>
      </a:lightRig>
    </dgm:scene3d>
    <dgm:sp3d z="152400" extrusionH="63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alignAcc1">
    <dgm:scene3d>
      <a:camera prst="orthographicFront"/>
      <a:lightRig rig="threePt" dir="t">
        <a:rot lat="0" lon="0" rev="7500000"/>
      </a:lightRig>
    </dgm:scene3d>
    <dgm:sp3d extrusionH="190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trAlignAcc1">
    <dgm:scene3d>
      <a:camera prst="orthographicFront"/>
      <a:lightRig rig="threePt" dir="t">
        <a:rot lat="0" lon="0" rev="7500000"/>
      </a:lightRig>
    </dgm:scene3d>
    <dgm:sp3d prstMaterial="plastic">
      <a:bevelT w="127000" h="35400"/>
    </dgm:sp3d>
    <dgm:txPr/>
    <dgm:style>
      <a:lnRef idx="1">
        <a:scrgbClr r="0" g="0" b="0"/>
      </a:lnRef>
      <a:fillRef idx="1">
        <a:scrgbClr r="0" g="0" b="0"/>
      </a:fillRef>
      <a:effectRef idx="2">
        <a:scrgbClr r="0" g="0" b="0"/>
      </a:effectRef>
      <a:fontRef idx="minor">
        <a:schemeClr val="lt1"/>
      </a:fontRef>
    </dgm:style>
  </dgm:styleLbl>
  <dgm:styleLbl name="bgAcc1">
    <dgm:scene3d>
      <a:camera prst="orthographicFront"/>
      <a:lightRig rig="threePt" dir="t">
        <a:rot lat="0" lon="0" rev="7500000"/>
      </a:lightRig>
    </dgm:scene3d>
    <dgm:sp3d z="-152400" extrusionH="63500" prstMaterial="dkEdge">
      <a:bevelT w="124450" h="16350" prst="relaxedInset"/>
      <a:contourClr>
        <a:schemeClr val="bg1"/>
      </a:contourClr>
    </dgm:sp3d>
    <dgm:txPr/>
    <dgm:style>
      <a:lnRef idx="1">
        <a:scrgbClr r="0" g="0" b="0"/>
      </a:lnRef>
      <a:fillRef idx="1">
        <a:scrgbClr r="0" g="0" b="0"/>
      </a:fillRef>
      <a:effectRef idx="0">
        <a:scrgbClr r="0" g="0" b="0"/>
      </a:effectRef>
      <a:fontRef idx="minor"/>
    </dgm:style>
  </dgm:styleLbl>
  <dgm:styleLbl name="solidFgAcc1">
    <dgm:scene3d>
      <a:camera prst="orthographicFront"/>
      <a:lightRig rig="threePt" dir="t">
        <a:rot lat="0" lon="0" rev="7500000"/>
      </a:lightRig>
    </dgm:scene3d>
    <dgm:sp3d z="152400" extrusionH="63500" prstMaterial="dkEdge">
      <a:bevelT w="120800" h="19050" prst="relaxedInset"/>
      <a:contourClr>
        <a:schemeClr val="bg1"/>
      </a:contourClr>
    </dgm:sp3d>
    <dgm:txPr/>
    <dgm:style>
      <a:lnRef idx="1">
        <a:scrgbClr r="0" g="0" b="0"/>
      </a:lnRef>
      <a:fillRef idx="1">
        <a:scrgbClr r="0" g="0" b="0"/>
      </a:fillRef>
      <a:effectRef idx="2">
        <a:scrgbClr r="0" g="0" b="0"/>
      </a:effectRef>
      <a:fontRef idx="minor"/>
    </dgm:style>
  </dgm:styleLbl>
  <dgm:styleLbl name="solidAlignAcc1">
    <dgm:scene3d>
      <a:camera prst="orthographicFront"/>
      <a:lightRig rig="threePt" dir="t">
        <a:rot lat="0" lon="0" rev="7500000"/>
      </a:lightRig>
    </dgm:scene3d>
    <dgm:sp3d extrusionH="190500" prstMaterial="dkEdge">
      <a:bevelT w="120650" h="38100" prst="relaxedInset"/>
      <a:contourClr>
        <a:schemeClr val="bg1"/>
      </a:contourClr>
    </dgm:sp3d>
    <dgm:txPr/>
    <dgm:style>
      <a:lnRef idx="1">
        <a:scrgbClr r="0" g="0" b="0"/>
      </a:lnRef>
      <a:fillRef idx="1">
        <a:scrgbClr r="0" g="0" b="0"/>
      </a:fillRef>
      <a:effectRef idx="2">
        <a:scrgbClr r="0" g="0" b="0"/>
      </a:effectRef>
      <a:fontRef idx="minor"/>
    </dgm:style>
  </dgm:styleLbl>
  <dgm:styleLbl name="solidBgAcc1">
    <dgm:scene3d>
      <a:camera prst="orthographicFront"/>
      <a:lightRig rig="threePt" dir="t">
        <a:rot lat="0" lon="0" rev="7500000"/>
      </a:lightRig>
    </dgm:scene3d>
    <dgm:sp3d z="-152400" extrusionH="63500" prstMaterial="dkEdge">
      <a:bevelT w="144450" h="36350" prst="relaxedInset"/>
      <a:contourClr>
        <a:schemeClr val="bg1"/>
      </a:contourClr>
    </dgm:sp3d>
    <dgm:txPr/>
    <dgm:style>
      <a:lnRef idx="1">
        <a:scrgbClr r="0" g="0" b="0"/>
      </a:lnRef>
      <a:fillRef idx="1">
        <a:scrgbClr r="0" g="0" b="0"/>
      </a:fillRef>
      <a:effectRef idx="0">
        <a:scrgbClr r="0" g="0" b="0"/>
      </a:effectRef>
      <a:fontRef idx="minor"/>
    </dgm:style>
  </dgm:styleLbl>
  <dgm:styleLbl name="fgAccFollowNode1">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0">
        <a:scrgbClr r="0" g="0" b="0"/>
      </a:effectRef>
      <a:fontRef idx="minor"/>
    </dgm:style>
  </dgm:styleLbl>
  <dgm:styleLbl name="alignAccFollowNode1">
    <dgm:scene3d>
      <a:camera prst="orthographicFront"/>
      <a:lightRig rig="threePt" dir="t">
        <a:rot lat="0" lon="0" rev="7500000"/>
      </a:lightRig>
    </dgm:scene3d>
    <dgm:sp3d extrusionH="190500" prstMaterial="dkEdge">
      <a:bevelT w="120650" h="38100" prst="relaxedInset"/>
      <a:bevelB w="120650" h="57150" prst="relaxedInset"/>
      <a:contourClr>
        <a:schemeClr val="bg1"/>
      </a:contourClr>
    </dgm:sp3d>
    <dgm:txPr/>
    <dgm:style>
      <a:lnRef idx="1">
        <a:scrgbClr r="0" g="0" b="0"/>
      </a:lnRef>
      <a:fillRef idx="1">
        <a:scrgbClr r="0" g="0" b="0"/>
      </a:fillRef>
      <a:effectRef idx="2">
        <a:scrgbClr r="0" g="0" b="0"/>
      </a:effectRef>
      <a:fontRef idx="minor"/>
    </dgm:style>
  </dgm:styleLbl>
  <dgm:styleLbl name="bgAccFollowNode1">
    <dgm:scene3d>
      <a:camera prst="orthographicFront"/>
      <a:lightRig rig="threePt" dir="t">
        <a:rot lat="0" lon="0" rev="7500000"/>
      </a:lightRig>
    </dgm:scene3d>
    <dgm:sp3d z="-152400" extrusionH="63500" prstMaterial="dkEdge">
      <a:bevelT w="144450" h="36350" prst="relaxedInset"/>
      <a:contourClr>
        <a:schemeClr val="bg1"/>
      </a:contourClr>
    </dgm:sp3d>
    <dgm:txPr/>
    <dgm:style>
      <a:lnRef idx="1">
        <a:scrgbClr r="0" g="0" b="0"/>
      </a:lnRef>
      <a:fillRef idx="1">
        <a:scrgbClr r="0" g="0" b="0"/>
      </a:fillRef>
      <a:effectRef idx="2">
        <a:scrgbClr r="0" g="0" b="0"/>
      </a:effectRef>
      <a:fontRef idx="minor"/>
    </dgm:style>
  </dgm:styleLbl>
  <dgm:styleLbl name="fgAcc0">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2">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3">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4">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bgShp">
    <dgm:scene3d>
      <a:camera prst="orthographicFront"/>
      <a:lightRig rig="threePt" dir="t">
        <a:rot lat="0" lon="0" rev="7500000"/>
      </a:lightRig>
    </dgm:scene3d>
    <dgm:sp3d z="-152400" extrusionH="63500" prstMaterial="matte">
      <a:bevelT w="144450" h="6350" prst="relaxedInset"/>
      <a:contourClr>
        <a:schemeClr val="bg1"/>
      </a:contourClr>
    </dgm:sp3d>
    <dgm:txPr/>
    <dgm:style>
      <a:lnRef idx="0">
        <a:scrgbClr r="0" g="0" b="0"/>
      </a:lnRef>
      <a:fillRef idx="3">
        <a:scrgbClr r="0" g="0" b="0"/>
      </a:fillRef>
      <a:effectRef idx="0">
        <a:scrgbClr r="0" g="0" b="0"/>
      </a:effectRef>
      <a:fontRef idx="minor"/>
    </dgm:style>
  </dgm:styleLbl>
  <dgm:styleLbl name="dkBgShp">
    <dgm:scene3d>
      <a:camera prst="orthographicFront"/>
      <a:lightRig rig="threePt" dir="t">
        <a:rot lat="0" lon="0" rev="7500000"/>
      </a:lightRig>
    </dgm:scene3d>
    <dgm:sp3d prstMaterial="plastic">
      <a:bevelT w="127000" h="25400" prst="relaxedInset"/>
      <a:bevelB w="88900" h="121750" prst="angle"/>
    </dgm:sp3d>
    <dgm:txPr/>
    <dgm:style>
      <a:lnRef idx="0">
        <a:scrgbClr r="0" g="0" b="0"/>
      </a:lnRef>
      <a:fillRef idx="1">
        <a:scrgbClr r="0" g="0" b="0"/>
      </a:fillRef>
      <a:effectRef idx="2">
        <a:scrgbClr r="0" g="0" b="0"/>
      </a:effectRef>
      <a:fontRef idx="minor">
        <a:schemeClr val="lt1"/>
      </a:fontRef>
    </dgm:style>
  </dgm:styleLbl>
  <dgm:styleLbl name="trBgShp">
    <dgm:scene3d>
      <a:camera prst="orthographicFront"/>
      <a:lightRig rig="threePt" dir="t"/>
    </dgm:scene3d>
    <dgm:sp3d z="-152400" prstMaterial="matte"/>
    <dgm:txPr/>
    <dgm:style>
      <a:lnRef idx="0">
        <a:scrgbClr r="0" g="0" b="0"/>
      </a:lnRef>
      <a:fillRef idx="1">
        <a:scrgbClr r="0" g="0" b="0"/>
      </a:fillRef>
      <a:effectRef idx="0">
        <a:scrgbClr r="0" g="0" b="0"/>
      </a:effectRef>
      <a:fontRef idx="minor"/>
    </dgm:style>
  </dgm:styleLbl>
  <dgm:styleLbl name="fgShp">
    <dgm:scene3d>
      <a:camera prst="orthographicFront"/>
      <a:lightRig rig="threePt" dir="t">
        <a:rot lat="0" lon="0" rev="7500000"/>
      </a:lightRig>
    </dgm:scene3d>
    <dgm:sp3d z="152400" extrusionH="63500" prstMaterial="matte">
      <a:bevelT w="50800" h="190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3.xml><?xml version="1.0" encoding="utf-8"?>
<dgm:styleDef xmlns:dgm="http://schemas.openxmlformats.org/drawingml/2006/diagram" xmlns:a="http://schemas.openxmlformats.org/drawingml/2006/main" uniqueId="urn:microsoft.com/office/officeart/2005/8/quickstyle/3d3">
  <dgm:title val=""/>
  <dgm:desc val=""/>
  <dgm:catLst>
    <dgm:cat type="3D" pri="11300"/>
  </dgm:catLst>
  <dgm:scene3d>
    <a:camera prst="orthographicFront"/>
    <a:lightRig rig="threePt" dir="t"/>
  </dgm:scene3d>
  <dgm:styleLbl name="node0">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lnNode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vennNode1">
    <dgm:scene3d>
      <a:camera prst="orthographicFront">
        <a:rot lat="0" lon="0" rev="0"/>
      </a:camera>
      <a:lightRig rig="contrasting" dir="t">
        <a:rot lat="0" lon="0" rev="1200000"/>
      </a:lightRig>
    </dgm:scene3d>
    <dgm:sp3d contourW="12700" prstMaterial="clear">
      <a:bevelT w="177800" h="254000"/>
      <a:bevelB w="152400"/>
    </dgm:sp3d>
    <dgm:txPr/>
    <dgm:style>
      <a:lnRef idx="0">
        <a:scrgbClr r="0" g="0" b="0"/>
      </a:lnRef>
      <a:fillRef idx="1">
        <a:scrgbClr r="0" g="0" b="0"/>
      </a:fillRef>
      <a:effectRef idx="0">
        <a:scrgbClr r="0" g="0" b="0"/>
      </a:effectRef>
      <a:fontRef idx="minor">
        <a:schemeClr val="tx1"/>
      </a:fontRef>
    </dgm:style>
  </dgm:styleLbl>
  <dgm:styleLbl name="alignNode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2">
        <a:scrgbClr r="0" g="0" b="0"/>
      </a:effectRef>
      <a:fontRef idx="minor">
        <a:schemeClr val="lt1"/>
      </a:fontRef>
    </dgm:style>
  </dgm:styleLbl>
  <dgm:styleLbl name="node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2">
        <a:scrgbClr r="0" g="0" b="0"/>
      </a:effectRef>
      <a:fontRef idx="minor">
        <a:schemeClr val="lt1"/>
      </a:fontRef>
    </dgm:style>
  </dgm:styleLbl>
  <dgm:styleLbl name="node2">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node3">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node4">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fgImgPlace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1">
        <a:scrgbClr r="0" g="0" b="0"/>
      </a:effectRef>
      <a:fontRef idx="minor"/>
    </dgm:style>
  </dgm:styleLbl>
  <dgm:styleLbl name="alignImgPlace1">
    <dgm:scene3d>
      <a:camera prst="orthographicFront">
        <a:rot lat="0" lon="0" rev="0"/>
      </a:camera>
      <a:lightRig rig="contrasting" dir="t">
        <a:rot lat="0" lon="0" rev="1200000"/>
      </a:lightRig>
    </dgm:scene3d>
    <dgm:sp3d contourW="12700" prstMaterial="flat">
      <a:bevelT w="177800" h="254000"/>
      <a:bevelB w="152400"/>
    </dgm:sp3d>
    <dgm:txPr/>
    <dgm:style>
      <a:lnRef idx="0">
        <a:scrgbClr r="0" g="0" b="0"/>
      </a:lnRef>
      <a:fillRef idx="1">
        <a:scrgbClr r="0" g="0" b="0"/>
      </a:fillRef>
      <a:effectRef idx="1">
        <a:scrgbClr r="0" g="0" b="0"/>
      </a:effectRef>
      <a:fontRef idx="minor"/>
    </dgm:style>
  </dgm:styleLbl>
  <dgm:styleLbl name="bgImgPlace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1">
        <a:scrgbClr r="0" g="0" b="0"/>
      </a:effectRef>
      <a:fontRef idx="minor"/>
    </dgm:style>
  </dgm:styleLbl>
  <dgm:styleLbl name="sibTrans2D1">
    <dgm:scene3d>
      <a:camera prst="orthographicFront">
        <a:rot lat="0" lon="0" rev="0"/>
      </a:camera>
      <a:lightRig rig="contrasting" dir="t">
        <a:rot lat="0" lon="0" rev="1200000"/>
      </a:lightRig>
    </dgm:scene3d>
    <dgm:sp3d z="-182000" contourW="19050" prstMaterial="metal">
      <a:bevelT w="88900" h="203200"/>
      <a:bevelB w="165100" h="254000"/>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bgSibTrans2D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sibTrans1D1">
    <dgm:scene3d>
      <a:camera prst="orthographicFront">
        <a:rot lat="0" lon="0" rev="0"/>
      </a:camera>
      <a:lightRig rig="contrasting" dir="t">
        <a:rot lat="0" lon="0" rev="1200000"/>
      </a:lightRig>
    </dgm:scene3d>
    <dgm:sp3d z="-110000"/>
    <dgm:txPr/>
    <dgm:style>
      <a:lnRef idx="1">
        <a:scrgbClr r="0" g="0" b="0"/>
      </a:lnRef>
      <a:fillRef idx="0">
        <a:scrgbClr r="0" g="0" b="0"/>
      </a:fillRef>
      <a:effectRef idx="0">
        <a:scrgbClr r="0" g="0" b="0"/>
      </a:effectRef>
      <a:fontRef idx="minor"/>
    </dgm:style>
  </dgm:styleLbl>
  <dgm:styleLbl name="callout">
    <dgm:scene3d>
      <a:camera prst="orthographicFront">
        <a:rot lat="0" lon="0" rev="0"/>
      </a:camera>
      <a:lightRig rig="contrasting" dir="t">
        <a:rot lat="0" lon="0" rev="1200000"/>
      </a:lightRig>
    </dgm:scene3d>
    <dgm:sp3d z="10000"/>
    <dgm:txPr/>
    <dgm:style>
      <a:lnRef idx="2">
        <a:scrgbClr r="0" g="0" b="0"/>
      </a:lnRef>
      <a:fillRef idx="1">
        <a:scrgbClr r="0" g="0" b="0"/>
      </a:fillRef>
      <a:effectRef idx="0">
        <a:scrgbClr r="0" g="0" b="0"/>
      </a:effectRef>
      <a:fontRef idx="minor"/>
    </dgm:style>
  </dgm:styleLbl>
  <dgm:styleLbl name="asst0">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asst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asst2">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asst3">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asst4">
    <dgm:scene3d>
      <a:camera prst="orthographicFront"/>
      <a:lightRig rig="threePt" dir="t"/>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parChTrans2D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parChTrans2D2">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parChTrans2D3">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parChTrans2D4">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parChTrans1D1">
    <dgm:scene3d>
      <a:camera prst="orthographicFront">
        <a:rot lat="0" lon="0" rev="0"/>
      </a:camera>
      <a:lightRig rig="contrasting" dir="t">
        <a:rot lat="0" lon="0" rev="1200000"/>
      </a:lightRig>
    </dgm:scene3d>
    <dgm:sp3d z="-110000"/>
    <dgm:txPr/>
    <dgm:style>
      <a:lnRef idx="2">
        <a:scrgbClr r="0" g="0" b="0"/>
      </a:lnRef>
      <a:fillRef idx="0">
        <a:scrgbClr r="0" g="0" b="0"/>
      </a:fillRef>
      <a:effectRef idx="0">
        <a:scrgbClr r="0" g="0" b="0"/>
      </a:effectRef>
      <a:fontRef idx="minor"/>
    </dgm:style>
  </dgm:styleLbl>
  <dgm:styleLbl name="parChTrans1D2">
    <dgm:scene3d>
      <a:camera prst="orthographicFront">
        <a:rot lat="0" lon="0" rev="0"/>
      </a:camera>
      <a:lightRig rig="contrasting" dir="t">
        <a:rot lat="0" lon="0" rev="1200000"/>
      </a:lightRig>
    </dgm:scene3d>
    <dgm:sp3d z="-110000"/>
    <dgm:txPr/>
    <dgm:style>
      <a:lnRef idx="2">
        <a:scrgbClr r="0" g="0" b="0"/>
      </a:lnRef>
      <a:fillRef idx="0">
        <a:scrgbClr r="0" g="0" b="0"/>
      </a:fillRef>
      <a:effectRef idx="0">
        <a:scrgbClr r="0" g="0" b="0"/>
      </a:effectRef>
      <a:fontRef idx="minor"/>
    </dgm:style>
  </dgm:styleLbl>
  <dgm:styleLbl name="parChTrans1D3">
    <dgm:scene3d>
      <a:camera prst="orthographicFront">
        <a:rot lat="0" lon="0" rev="0"/>
      </a:camera>
      <a:lightRig rig="contrasting" dir="t">
        <a:rot lat="0" lon="0" rev="1200000"/>
      </a:lightRig>
    </dgm:scene3d>
    <dgm:sp3d z="-110000"/>
    <dgm:txPr/>
    <dgm:style>
      <a:lnRef idx="2">
        <a:scrgbClr r="0" g="0" b="0"/>
      </a:lnRef>
      <a:fillRef idx="0">
        <a:scrgbClr r="0" g="0" b="0"/>
      </a:fillRef>
      <a:effectRef idx="0">
        <a:scrgbClr r="0" g="0" b="0"/>
      </a:effectRef>
      <a:fontRef idx="minor"/>
    </dgm:style>
  </dgm:styleLbl>
  <dgm:styleLbl name="parChTrans1D4">
    <dgm:scene3d>
      <a:camera prst="orthographicFront">
        <a:rot lat="0" lon="0" rev="0"/>
      </a:camera>
      <a:lightRig rig="contrasting" dir="t">
        <a:rot lat="0" lon="0" rev="1200000"/>
      </a:lightRig>
    </dgm:scene3d>
    <dgm:sp3d z="-110000"/>
    <dgm:txPr/>
    <dgm:style>
      <a:lnRef idx="2">
        <a:scrgbClr r="0" g="0" b="0"/>
      </a:lnRef>
      <a:fillRef idx="0">
        <a:scrgbClr r="0" g="0" b="0"/>
      </a:fillRef>
      <a:effectRef idx="0">
        <a:scrgbClr r="0" g="0" b="0"/>
      </a:effectRef>
      <a:fontRef idx="minor"/>
    </dgm:style>
  </dgm:styleLbl>
  <dgm:styleLbl name="fgAcc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conFgAcc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alignAcc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trAlignAcc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dgm:style>
  </dgm:styleLbl>
  <dgm:styleLbl name="bgAcc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solidFgAcc1">
    <dgm:scene3d>
      <a:camera prst="orthographicFront">
        <a:rot lat="0" lon="0" rev="0"/>
      </a:camera>
      <a:lightRig rig="contrasting" dir="t">
        <a:rot lat="0" lon="0" rev="1200000"/>
      </a:lightRig>
    </dgm:scene3d>
    <dgm:sp3d z="300000" contourW="12700" prstMaterial="flat">
      <a:bevelT w="177800" h="254000"/>
      <a:bevelB w="152400"/>
    </dgm:sp3d>
    <dgm:txPr/>
    <dgm:style>
      <a:lnRef idx="0">
        <a:scrgbClr r="0" g="0" b="0"/>
      </a:lnRef>
      <a:fillRef idx="1">
        <a:scrgbClr r="0" g="0" b="0"/>
      </a:fillRef>
      <a:effectRef idx="0">
        <a:scrgbClr r="0" g="0" b="0"/>
      </a:effectRef>
      <a:fontRef idx="minor"/>
    </dgm:style>
  </dgm:styleLbl>
  <dgm:styleLbl name="solidAlignAcc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solidBgAcc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fgAccFollowNode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alignAccFollowNode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bgAccFollowNode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fgAcc0">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fgAcc2">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fgAcc3">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fgAcc4">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bgShp">
    <dgm:scene3d>
      <a:camera prst="orthographicFront">
        <a:rot lat="0" lon="0" rev="0"/>
      </a:camera>
      <a:lightRig rig="contrasting" dir="t">
        <a:rot lat="0" lon="0" rev="1200000"/>
      </a:lightRig>
    </dgm:scene3d>
    <dgm:sp3d z="-300000" prstMaterial="plastic"/>
    <dgm:txPr/>
    <dgm:style>
      <a:lnRef idx="1">
        <a:scrgbClr r="0" g="0" b="0"/>
      </a:lnRef>
      <a:fillRef idx="1">
        <a:scrgbClr r="0" g="0" b="0"/>
      </a:fillRef>
      <a:effectRef idx="0">
        <a:scrgbClr r="0" g="0" b="0"/>
      </a:effectRef>
      <a:fontRef idx="minor"/>
    </dgm:style>
  </dgm:styleLbl>
  <dgm:styleLbl name="dkBgShp">
    <dgm:scene3d>
      <a:camera prst="orthographicFront">
        <a:rot lat="0" lon="0" rev="0"/>
      </a:camera>
      <a:lightRig rig="contrasting" dir="t">
        <a:rot lat="0" lon="0" rev="1200000"/>
      </a:lightRig>
    </dgm:scene3d>
    <dgm:sp3d contourW="12700" prstMaterial="flat">
      <a:bevelT w="100800" h="154000"/>
      <a:bevelB w="152400"/>
    </dgm:sp3d>
    <dgm:txPr/>
    <dgm:style>
      <a:lnRef idx="0">
        <a:scrgbClr r="0" g="0" b="0"/>
      </a:lnRef>
      <a:fillRef idx="1">
        <a:scrgbClr r="0" g="0" b="0"/>
      </a:fillRef>
      <a:effectRef idx="0">
        <a:scrgbClr r="0" g="0" b="0"/>
      </a:effectRef>
      <a:fontRef idx="minor"/>
    </dgm:style>
  </dgm:styleLbl>
  <dgm:styleLbl name="trBgShp">
    <dgm:scene3d>
      <a:camera prst="orthographicFront">
        <a:rot lat="0" lon="0" rev="0"/>
      </a:camera>
      <a:lightRig rig="contrasting" dir="t">
        <a:rot lat="0" lon="0" rev="1200000"/>
      </a:lightRig>
    </dgm:scene3d>
    <dgm:sp3d z="-152400" prstMaterial="matte"/>
    <dgm:txPr/>
    <dgm:style>
      <a:lnRef idx="1">
        <a:scrgbClr r="0" g="0" b="0"/>
      </a:lnRef>
      <a:fillRef idx="1">
        <a:scrgbClr r="0" g="0" b="0"/>
      </a:fillRef>
      <a:effectRef idx="0">
        <a:scrgbClr r="0" g="0" b="0"/>
      </a:effectRef>
      <a:fontRef idx="minor"/>
    </dgm:style>
  </dgm:styleLbl>
  <dgm:styleLbl name="fgShp">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1">
        <a:scrgbClr r="0" g="0" b="0"/>
      </a:lnRef>
      <a:fillRef idx="0">
        <a:scrgbClr r="0" g="0" b="0"/>
      </a:fillRef>
      <a:effectRef idx="0">
        <a:scrgbClr r="0" g="0" b="0"/>
      </a:effectRef>
      <a:fontRef idx="minor"/>
    </dgm:style>
  </dgm:styleLbl>
</dgm:styleDef>
</file>

<file path=ppt/diagrams/quickStyle4.xml><?xml version="1.0" encoding="utf-8"?>
<dgm:styleDef xmlns:dgm="http://schemas.openxmlformats.org/drawingml/2006/diagram" xmlns:a="http://schemas.openxmlformats.org/drawingml/2006/main" uniqueId="urn:microsoft.com/office/officeart/2005/8/quickstyle/simple2">
  <dgm:title val=""/>
  <dgm:desc val=""/>
  <dgm:catLst>
    <dgm:cat type="simple" pri="10200"/>
  </dgm:catLst>
  <dgm:scene3d>
    <a:camera prst="orthographicFront"/>
    <a:lightRig rig="threePt" dir="t"/>
  </dgm:scene3d>
  <dgm:styleLbl name="node0">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lnNode1">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vennNode1">
    <dgm:scene3d>
      <a:camera prst="orthographicFront"/>
      <a:lightRig rig="threePt" dir="t"/>
    </dgm:scene3d>
    <dgm:sp3d/>
    <dgm:txPr/>
    <dgm:style>
      <a:lnRef idx="3">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1">
        <a:scrgbClr r="0" g="0" b="0"/>
      </a:effectRef>
      <a:fontRef idx="minor">
        <a:schemeClr val="lt1"/>
      </a:fontRef>
    </dgm:style>
  </dgm:styleLbl>
  <dgm:styleLbl name="node1">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node2">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node3">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node4">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fgImgPlace1">
    <dgm:scene3d>
      <a:camera prst="orthographicFront"/>
      <a:lightRig rig="threePt" dir="t"/>
    </dgm:scene3d>
    <dgm:sp3d/>
    <dgm:txPr/>
    <dgm:style>
      <a:lnRef idx="3">
        <a:scrgbClr r="0" g="0" b="0"/>
      </a:lnRef>
      <a:fillRef idx="1">
        <a:scrgbClr r="0" g="0" b="0"/>
      </a:fillRef>
      <a:effectRef idx="1">
        <a:scrgbClr r="0" g="0" b="0"/>
      </a:effectRef>
      <a:fontRef idx="minor"/>
    </dgm:style>
  </dgm:styleLbl>
  <dgm:styleLbl name="alignImgPlace1">
    <dgm:scene3d>
      <a:camera prst="orthographicFront"/>
      <a:lightRig rig="threePt" dir="t"/>
    </dgm:scene3d>
    <dgm:sp3d/>
    <dgm:txPr/>
    <dgm:style>
      <a:lnRef idx="3">
        <a:scrgbClr r="0" g="0" b="0"/>
      </a:lnRef>
      <a:fillRef idx="1">
        <a:scrgbClr r="0" g="0" b="0"/>
      </a:fillRef>
      <a:effectRef idx="1">
        <a:scrgbClr r="0" g="0" b="0"/>
      </a:effectRef>
      <a:fontRef idx="minor"/>
    </dgm:style>
  </dgm:styleLbl>
  <dgm:styleLbl name="bgImgPlace1">
    <dgm:scene3d>
      <a:camera prst="orthographicFront"/>
      <a:lightRig rig="threePt" dir="t"/>
    </dgm:scene3d>
    <dgm:sp3d/>
    <dgm:txPr/>
    <dgm:style>
      <a:lnRef idx="3">
        <a:scrgbClr r="0" g="0" b="0"/>
      </a:lnRef>
      <a:fillRef idx="1">
        <a:scrgbClr r="0" g="0" b="0"/>
      </a:fillRef>
      <a:effectRef idx="1">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1">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1">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1">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1">
        <a:scrgbClr r="0" g="0" b="0"/>
      </a:effectRef>
      <a:fontRef idx="minor"/>
    </dgm:style>
  </dgm:styleLbl>
  <dgm:styleLbl name="asst0">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asst1">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asst2">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asst3">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asst4">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2D1">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2D2">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2D3">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2D4">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3">
        <a:scrgbClr r="0" g="0" b="0"/>
      </a:lnRef>
      <a:fillRef idx="1">
        <a:scrgbClr r="0" g="0" b="0"/>
      </a:fillRef>
      <a:effectRef idx="1">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5.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6.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7.xml><?xml version="1.0" encoding="utf-8"?>
<dgm:styleDef xmlns:dgm="http://schemas.openxmlformats.org/drawingml/2006/diagram" xmlns:a="http://schemas.openxmlformats.org/drawingml/2006/main" uniqueId="urn:microsoft.com/office/officeart/2005/8/quickstyle/3d1">
  <dgm:title val=""/>
  <dgm:desc val=""/>
  <dgm:catLst>
    <dgm:cat type="3D" pri="11100"/>
  </dgm:catLst>
  <dgm:scene3d>
    <a:camera prst="orthographicFront"/>
    <a:lightRig rig="threePt" dir="t"/>
  </dgm:scene3d>
  <dgm:styleLbl name="node0">
    <dgm:scene3d>
      <a:camera prst="orthographicFront"/>
      <a:lightRig rig="flat" dir="t"/>
    </dgm:scene3d>
    <dgm:sp3d prstMaterial="plastic">
      <a:bevelT w="120900" h="88900"/>
      <a:bevelB w="88900" h="31750" prst="angle"/>
    </dgm:sp3d>
    <dgm:txPr/>
    <dgm:style>
      <a:lnRef idx="0">
        <a:scrgbClr r="0" g="0" b="0"/>
      </a:lnRef>
      <a:fillRef idx="3">
        <a:scrgbClr r="0" g="0" b="0"/>
      </a:fillRef>
      <a:effectRef idx="2">
        <a:scrgbClr r="0" g="0" b="0"/>
      </a:effectRef>
      <a:fontRef idx="minor">
        <a:schemeClr val="lt1"/>
      </a:fontRef>
    </dgm:style>
  </dgm:styleLbl>
  <dgm:styleLbl name="lnNode1">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vennNode1">
    <dgm:scene3d>
      <a:camera prst="orthographicFront"/>
      <a:lightRig rig="flat" dir="t"/>
    </dgm:scene3d>
    <dgm:sp3d prstMaterial="plastic">
      <a:bevelT w="120900" h="88900"/>
      <a:bevelB w="88900" h="31750" prst="angle"/>
    </dgm:sp3d>
    <dgm:txPr/>
    <dgm:style>
      <a:lnRef idx="0">
        <a:scrgbClr r="0" g="0" b="0"/>
      </a:lnRef>
      <a:fillRef idx="1">
        <a:scrgbClr r="0" g="0" b="0"/>
      </a:fillRef>
      <a:effectRef idx="1">
        <a:scrgbClr r="0" g="0" b="0"/>
      </a:effectRef>
      <a:fontRef idx="minor">
        <a:schemeClr val="tx1"/>
      </a:fontRef>
    </dgm:style>
  </dgm:styleLbl>
  <dgm:styleLbl name="alignNode1">
    <dgm:scene3d>
      <a:camera prst="orthographicFront"/>
      <a:lightRig rig="flat" dir="t"/>
    </dgm:scene3d>
    <dgm:sp3d prstMaterial="plastic">
      <a:bevelT w="120900" h="88900"/>
      <a:bevelB w="88900" h="31750" prst="angle"/>
    </dgm:sp3d>
    <dgm:txPr/>
    <dgm:style>
      <a:lnRef idx="1">
        <a:scrgbClr r="0" g="0" b="0"/>
      </a:lnRef>
      <a:fillRef idx="3">
        <a:scrgbClr r="0" g="0" b="0"/>
      </a:fillRef>
      <a:effectRef idx="2">
        <a:scrgbClr r="0" g="0" b="0"/>
      </a:effectRef>
      <a:fontRef idx="minor">
        <a:schemeClr val="lt1"/>
      </a:fontRef>
    </dgm:style>
  </dgm:styleLbl>
  <dgm:styleLbl name="node1">
    <dgm:scene3d>
      <a:camera prst="orthographicFront"/>
      <a:lightRig rig="flat" dir="t"/>
    </dgm:scene3d>
    <dgm:sp3d prstMaterial="plastic">
      <a:bevelT w="120900" h="88900"/>
      <a:bevelB w="88900" h="31750" prst="angle"/>
    </dgm:sp3d>
    <dgm:txPr/>
    <dgm:style>
      <a:lnRef idx="0">
        <a:scrgbClr r="0" g="0" b="0"/>
      </a:lnRef>
      <a:fillRef idx="3">
        <a:scrgbClr r="0" g="0" b="0"/>
      </a:fillRef>
      <a:effectRef idx="2">
        <a:scrgbClr r="0" g="0" b="0"/>
      </a:effectRef>
      <a:fontRef idx="minor">
        <a:schemeClr val="lt1"/>
      </a:fontRef>
    </dgm:style>
  </dgm:styleLbl>
  <dgm:styleLbl name="node2">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node3">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node4">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fgImgPlace1">
    <dgm:scene3d>
      <a:camera prst="orthographicFront"/>
      <a:lightRig rig="flat" dir="t"/>
    </dgm:scene3d>
    <dgm:sp3d z="127000" prstMaterial="plastic">
      <a:bevelT w="88900" h="88900"/>
      <a:bevelB w="88900" h="31750" prst="angle"/>
    </dgm:sp3d>
    <dgm:txPr/>
    <dgm:style>
      <a:lnRef idx="0">
        <a:scrgbClr r="0" g="0" b="0"/>
      </a:lnRef>
      <a:fillRef idx="3">
        <a:scrgbClr r="0" g="0" b="0"/>
      </a:fillRef>
      <a:effectRef idx="2">
        <a:scrgbClr r="0" g="0" b="0"/>
      </a:effectRef>
      <a:fontRef idx="minor"/>
    </dgm:style>
  </dgm:styleLbl>
  <dgm:styleLbl name="alignImgPlace1">
    <dgm:scene3d>
      <a:camera prst="orthographicFront"/>
      <a:lightRig rig="flat" dir="t"/>
    </dgm:scene3d>
    <dgm:sp3d prstMaterial="plastic">
      <a:bevelT w="88900" h="88900"/>
      <a:bevelB w="88900" h="31750" prst="angle"/>
    </dgm:sp3d>
    <dgm:txPr/>
    <dgm:style>
      <a:lnRef idx="0">
        <a:scrgbClr r="0" g="0" b="0"/>
      </a:lnRef>
      <a:fillRef idx="3">
        <a:scrgbClr r="0" g="0" b="0"/>
      </a:fillRef>
      <a:effectRef idx="2">
        <a:scrgbClr r="0" g="0" b="0"/>
      </a:effectRef>
      <a:fontRef idx="minor"/>
    </dgm:style>
  </dgm:styleLbl>
  <dgm:styleLbl name="bgImgPlace1">
    <dgm:scene3d>
      <a:camera prst="orthographicFront"/>
      <a:lightRig rig="flat" dir="t"/>
    </dgm:scene3d>
    <dgm:sp3d z="-190500" prstMaterial="plastic">
      <a:bevelT w="88900" h="88900"/>
      <a:bevelB w="88900" h="31750" prst="angle"/>
    </dgm:sp3d>
    <dgm:txPr/>
    <dgm:style>
      <a:lnRef idx="0">
        <a:scrgbClr r="0" g="0" b="0"/>
      </a:lnRef>
      <a:fillRef idx="3">
        <a:scrgbClr r="0" g="0" b="0"/>
      </a:fillRef>
      <a:effectRef idx="2">
        <a:scrgbClr r="0" g="0" b="0"/>
      </a:effectRef>
      <a:fontRef idx="minor"/>
    </dgm:style>
  </dgm:styleLbl>
  <dgm:styleLbl name="sibTrans2D1">
    <dgm:scene3d>
      <a:camera prst="orthographicFront"/>
      <a:lightRig rig="flat" dir="t"/>
    </dgm:scene3d>
    <dgm:sp3d z="-80000" prstMaterial="plastic">
      <a:bevelT w="50800" h="50800"/>
      <a:bevelB w="25400" h="25400" prst="angle"/>
    </dgm:sp3d>
    <dgm:txPr/>
    <dgm:style>
      <a:lnRef idx="0">
        <a:scrgbClr r="0" g="0" b="0"/>
      </a:lnRef>
      <a:fillRef idx="3">
        <a:scrgbClr r="0" g="0" b="0"/>
      </a:fillRef>
      <a:effectRef idx="2">
        <a:scrgbClr r="0" g="0" b="0"/>
      </a:effectRef>
      <a:fontRef idx="minor">
        <a:schemeClr val="lt1"/>
      </a:fontRef>
    </dgm:style>
  </dgm:styleLbl>
  <dgm:styleLbl name="fgSibTrans2D1">
    <dgm:scene3d>
      <a:camera prst="orthographicFront"/>
      <a:lightRig rig="flat" dir="t"/>
    </dgm:scene3d>
    <dgm:sp3d z="127000" prstMaterial="plastic">
      <a:bevelT w="50800" h="50800"/>
      <a:bevelB w="25400" h="25400" prst="angle"/>
    </dgm:sp3d>
    <dgm:txPr/>
    <dgm:style>
      <a:lnRef idx="0">
        <a:scrgbClr r="0" g="0" b="0"/>
      </a:lnRef>
      <a:fillRef idx="3">
        <a:scrgbClr r="0" g="0" b="0"/>
      </a:fillRef>
      <a:effectRef idx="2">
        <a:scrgbClr r="0" g="0" b="0"/>
      </a:effectRef>
      <a:fontRef idx="minor">
        <a:schemeClr val="lt1"/>
      </a:fontRef>
    </dgm:style>
  </dgm:styleLbl>
  <dgm:styleLbl name="bgSibTrans2D1">
    <dgm:scene3d>
      <a:camera prst="orthographicFront"/>
      <a:lightRig rig="flat" dir="t"/>
    </dgm:scene3d>
    <dgm:sp3d z="-190500" prstMaterial="plastic">
      <a:bevelT w="50800" h="50800"/>
      <a:bevelB w="25400" h="25400" prst="angle"/>
    </dgm:sp3d>
    <dgm:txPr/>
    <dgm:style>
      <a:lnRef idx="0">
        <a:scrgbClr r="0" g="0" b="0"/>
      </a:lnRef>
      <a:fillRef idx="3">
        <a:scrgbClr r="0" g="0" b="0"/>
      </a:fillRef>
      <a:effectRef idx="2">
        <a:scrgbClr r="0" g="0" b="0"/>
      </a:effectRef>
      <a:fontRef idx="minor">
        <a:schemeClr val="lt1"/>
      </a:fontRef>
    </dgm:style>
  </dgm:styleLbl>
  <dgm:styleLbl name="sibTrans1D1">
    <dgm:scene3d>
      <a:camera prst="orthographicFront"/>
      <a:lightRig rig="flat" dir="t"/>
    </dgm:scene3d>
    <dgm:sp3d z="-40000" prstMaterial="matte"/>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z="127000" prstMaterial="matte"/>
    <dgm:txPr/>
    <dgm:style>
      <a:lnRef idx="2">
        <a:scrgbClr r="0" g="0" b="0"/>
      </a:lnRef>
      <a:fillRef idx="1">
        <a:scrgbClr r="0" g="0" b="0"/>
      </a:fillRef>
      <a:effectRef idx="0">
        <a:scrgbClr r="0" g="0" b="0"/>
      </a:effectRef>
      <a:fontRef idx="minor"/>
    </dgm:style>
  </dgm:styleLbl>
  <dgm:styleLbl name="asst0">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asst1">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asst2">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asst3">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parChTrans2D1">
    <dgm:scene3d>
      <a:camera prst="orthographicFront"/>
      <a:lightRig rig="flat" dir="t"/>
    </dgm:scene3d>
    <dgm:sp3d z="-100000"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parChTrans2D2">
    <dgm:scene3d>
      <a:camera prst="orthographicFront"/>
      <a:lightRig rig="flat" dir="t"/>
    </dgm:scene3d>
    <dgm:sp3d z="-60000"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parChTrans2D3">
    <dgm:scene3d>
      <a:camera prst="orthographicFront"/>
      <a:lightRig rig="flat" dir="t"/>
    </dgm:scene3d>
    <dgm:sp3d z="-60000"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parChTrans2D4">
    <dgm:scene3d>
      <a:camera prst="orthographicFront"/>
      <a:lightRig rig="flat" dir="t"/>
    </dgm:scene3d>
    <dgm:sp3d z="-60000"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parChTrans1D1">
    <dgm:scene3d>
      <a:camera prst="orthographicFront"/>
      <a:lightRig rig="flat" dir="t"/>
    </dgm:scene3d>
    <dgm:sp3d prstMaterial="matte"/>
    <dgm:txPr/>
    <dgm:style>
      <a:lnRef idx="2">
        <a:scrgbClr r="0" g="0" b="0"/>
      </a:lnRef>
      <a:fillRef idx="0">
        <a:scrgbClr r="0" g="0" b="0"/>
      </a:fillRef>
      <a:effectRef idx="0">
        <a:scrgbClr r="0" g="0" b="0"/>
      </a:effectRef>
      <a:fontRef idx="minor"/>
    </dgm:style>
  </dgm:styleLbl>
  <dgm:styleLbl name="parChTrans1D2">
    <dgm:scene3d>
      <a:camera prst="orthographicFront"/>
      <a:lightRig rig="flat" dir="t"/>
    </dgm:scene3d>
    <dgm:sp3d prstMaterial="matte"/>
    <dgm:txPr/>
    <dgm:style>
      <a:lnRef idx="2">
        <a:scrgbClr r="0" g="0" b="0"/>
      </a:lnRef>
      <a:fillRef idx="0">
        <a:scrgbClr r="0" g="0" b="0"/>
      </a:fillRef>
      <a:effectRef idx="0">
        <a:scrgbClr r="0" g="0" b="0"/>
      </a:effectRef>
      <a:fontRef idx="minor"/>
    </dgm:style>
  </dgm:styleLbl>
  <dgm:styleLbl name="parChTrans1D3">
    <dgm:scene3d>
      <a:camera prst="orthographicFront"/>
      <a:lightRig rig="flat" dir="t"/>
    </dgm:scene3d>
    <dgm:sp3d prstMaterial="matte"/>
    <dgm:txPr/>
    <dgm:style>
      <a:lnRef idx="2">
        <a:scrgbClr r="0" g="0" b="0"/>
      </a:lnRef>
      <a:fillRef idx="0">
        <a:scrgbClr r="0" g="0" b="0"/>
      </a:fillRef>
      <a:effectRef idx="0">
        <a:scrgbClr r="0" g="0" b="0"/>
      </a:effectRef>
      <a:fontRef idx="minor"/>
    </dgm:style>
  </dgm:styleLbl>
  <dgm:styleLbl name="parChTrans1D4">
    <dgm:scene3d>
      <a:camera prst="orthographicFront"/>
      <a:lightRig rig="flat" dir="t"/>
    </dgm:scene3d>
    <dgm:sp3d prstMaterial="matte"/>
    <dgm:txPr/>
    <dgm:style>
      <a:lnRef idx="2">
        <a:scrgbClr r="0" g="0" b="0"/>
      </a:lnRef>
      <a:fillRef idx="0">
        <a:scrgbClr r="0" g="0" b="0"/>
      </a:fillRef>
      <a:effectRef idx="0">
        <a:scrgbClr r="0" g="0" b="0"/>
      </a:effectRef>
      <a:fontRef idx="minor"/>
    </dgm:style>
  </dgm:styleLbl>
  <dgm:styleLbl name="fgAcc1">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conFgAcc1">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alignAcc1">
    <dgm:scene3d>
      <a:camera prst="orthographicFront"/>
      <a:lightRig rig="flat" dir="t"/>
    </dgm:scene3d>
    <dgm:sp3d extrusionH="12700" prstMaterial="plastic">
      <a:bevelT w="50800" h="50800"/>
    </dgm:sp3d>
    <dgm:txPr/>
    <dgm:style>
      <a:lnRef idx="1">
        <a:scrgbClr r="0" g="0" b="0"/>
      </a:lnRef>
      <a:fillRef idx="1">
        <a:scrgbClr r="0" g="0" b="0"/>
      </a:fillRef>
      <a:effectRef idx="2">
        <a:scrgbClr r="0" g="0" b="0"/>
      </a:effectRef>
      <a:fontRef idx="minor"/>
    </dgm:style>
  </dgm:styleLbl>
  <dgm:styleLbl name="trAlignAcc1">
    <dgm:scene3d>
      <a:camera prst="orthographicFront"/>
      <a:lightRig rig="flat" dir="t"/>
    </dgm:scene3d>
    <dgm:sp3d extrusionH="12700" prstMaterial="plastic">
      <a:bevelT w="50800" h="50800"/>
    </dgm:sp3d>
    <dgm:txPr/>
    <dgm:style>
      <a:lnRef idx="1">
        <a:scrgbClr r="0" g="0" b="0"/>
      </a:lnRef>
      <a:fillRef idx="1">
        <a:scrgbClr r="0" g="0" b="0"/>
      </a:fillRef>
      <a:effectRef idx="2">
        <a:scrgbClr r="0" g="0" b="0"/>
      </a:effectRef>
      <a:fontRef idx="minor"/>
    </dgm:style>
  </dgm:styleLbl>
  <dgm:styleLbl name="bgAcc1">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solidFgAcc1">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solidAlignAcc1">
    <dgm:scene3d>
      <a:camera prst="orthographicFront"/>
      <a:lightRig rig="flat" dir="t"/>
    </dgm:scene3d>
    <dgm:sp3d extrusionH="12700" prstMaterial="plastic">
      <a:bevelT w="50800" h="50800"/>
    </dgm:sp3d>
    <dgm:txPr/>
    <dgm:style>
      <a:lnRef idx="1">
        <a:scrgbClr r="0" g="0" b="0"/>
      </a:lnRef>
      <a:fillRef idx="1">
        <a:scrgbClr r="0" g="0" b="0"/>
      </a:fillRef>
      <a:effectRef idx="2">
        <a:scrgbClr r="0" g="0" b="0"/>
      </a:effectRef>
      <a:fontRef idx="minor"/>
    </dgm:style>
  </dgm:styleLbl>
  <dgm:styleLbl name="solidBgAcc1">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fgAccFollowNode1">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alignAccFollowNode1">
    <dgm:scene3d>
      <a:camera prst="orthographicFront"/>
      <a:lightRig rig="flat" dir="t"/>
    </dgm:scene3d>
    <dgm:sp3d extrusionH="12700" prstMaterial="plastic">
      <a:bevelT w="50800" h="50800"/>
    </dgm:sp3d>
    <dgm:txPr/>
    <dgm:style>
      <a:lnRef idx="1">
        <a:scrgbClr r="0" g="0" b="0"/>
      </a:lnRef>
      <a:fillRef idx="1">
        <a:scrgbClr r="0" g="0" b="0"/>
      </a:fillRef>
      <a:effectRef idx="2">
        <a:scrgbClr r="0" g="0" b="0"/>
      </a:effectRef>
      <a:fontRef idx="minor"/>
    </dgm:style>
  </dgm:styleLbl>
  <dgm:styleLbl name="bgAccFollowNode1">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fgAcc0">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fgAcc2">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fgAcc3">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fgAcc4">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bgShp">
    <dgm:scene3d>
      <a:camera prst="orthographicFront"/>
      <a:lightRig rig="flat" dir="t"/>
    </dgm:scene3d>
    <dgm:sp3d z="-190500" extrusionH="12700" prstMaterial="plastic">
      <a:bevelT w="50800" h="50800"/>
    </dgm:sp3d>
    <dgm:txPr/>
    <dgm:style>
      <a:lnRef idx="0">
        <a:scrgbClr r="0" g="0" b="0"/>
      </a:lnRef>
      <a:fillRef idx="3">
        <a:scrgbClr r="0" g="0" b="0"/>
      </a:fillRef>
      <a:effectRef idx="0">
        <a:scrgbClr r="0" g="0" b="0"/>
      </a:effectRef>
      <a:fontRef idx="minor"/>
    </dgm:style>
  </dgm:styleLbl>
  <dgm:styleLbl name="dkBgShp">
    <dgm:scene3d>
      <a:camera prst="orthographicFront"/>
      <a:lightRig rig="flat" dir="t"/>
    </dgm:scene3d>
    <dgm:sp3d z="-190500" extrusionH="12700" prstMaterial="plastic">
      <a:bevelT w="50800" h="50800"/>
    </dgm:sp3d>
    <dgm:txPr/>
    <dgm:style>
      <a:lnRef idx="0">
        <a:scrgbClr r="0" g="0" b="0"/>
      </a:lnRef>
      <a:fillRef idx="2">
        <a:scrgbClr r="0" g="0" b="0"/>
      </a:fillRef>
      <a:effectRef idx="0">
        <a:scrgbClr r="0" g="0" b="0"/>
      </a:effectRef>
      <a:fontRef idx="minor"/>
    </dgm:style>
  </dgm:styleLbl>
  <dgm:styleLbl name="trBgShp">
    <dgm:scene3d>
      <a:camera prst="orthographicFront"/>
      <a:lightRig rig="flat" dir="t"/>
    </dgm:scene3d>
    <dgm:sp3d z="-190500" extrusionH="12700" prstMaterial="matte"/>
    <dgm:txPr/>
    <dgm:style>
      <a:lnRef idx="0">
        <a:scrgbClr r="0" g="0" b="0"/>
      </a:lnRef>
      <a:fillRef idx="1">
        <a:scrgbClr r="0" g="0" b="0"/>
      </a:fillRef>
      <a:effectRef idx="0">
        <a:scrgbClr r="0" g="0" b="0"/>
      </a:effectRef>
      <a:fontRef idx="minor"/>
    </dgm:style>
  </dgm:styleLbl>
  <dgm:styleLbl name="fgShp">
    <dgm:scene3d>
      <a:camera prst="orthographicFront"/>
      <a:lightRig rig="flat" dir="t"/>
    </dgm:scene3d>
    <dgm:sp3d z="190500" prstMaterial="plastic">
      <a:bevelT w="120900" h="88900"/>
      <a:bevelB w="88900" h="31750" prst="angle"/>
    </dgm:sp3d>
    <dgm:txPr/>
    <dgm:style>
      <a:lnRef idx="0">
        <a:scrgbClr r="0" g="0" b="0"/>
      </a:lnRef>
      <a:fillRef idx="1">
        <a:scrgbClr r="0" g="0" b="0"/>
      </a:fillRef>
      <a:effectRef idx="3">
        <a:scrgbClr r="0" g="0" b="0"/>
      </a:effectRef>
      <a:fontRef idx="minor">
        <a:schemeClr val="lt1"/>
      </a:fontRef>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8.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9.xml><?xml version="1.0" encoding="utf-8"?>
<dgm:styleDef xmlns:dgm="http://schemas.openxmlformats.org/drawingml/2006/diagram" xmlns:a="http://schemas.openxmlformats.org/drawingml/2006/main" uniqueId="urn:microsoft.com/office/officeart/2005/8/quickstyle/3d3">
  <dgm:title val=""/>
  <dgm:desc val=""/>
  <dgm:catLst>
    <dgm:cat type="3D" pri="11300"/>
  </dgm:catLst>
  <dgm:scene3d>
    <a:camera prst="orthographicFront"/>
    <a:lightRig rig="threePt" dir="t"/>
  </dgm:scene3d>
  <dgm:styleLbl name="node0">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lnNode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vennNode1">
    <dgm:scene3d>
      <a:camera prst="orthographicFront">
        <a:rot lat="0" lon="0" rev="0"/>
      </a:camera>
      <a:lightRig rig="contrasting" dir="t">
        <a:rot lat="0" lon="0" rev="1200000"/>
      </a:lightRig>
    </dgm:scene3d>
    <dgm:sp3d contourW="12700" prstMaterial="clear">
      <a:bevelT w="177800" h="254000"/>
      <a:bevelB w="152400"/>
    </dgm:sp3d>
    <dgm:txPr/>
    <dgm:style>
      <a:lnRef idx="0">
        <a:scrgbClr r="0" g="0" b="0"/>
      </a:lnRef>
      <a:fillRef idx="1">
        <a:scrgbClr r="0" g="0" b="0"/>
      </a:fillRef>
      <a:effectRef idx="0">
        <a:scrgbClr r="0" g="0" b="0"/>
      </a:effectRef>
      <a:fontRef idx="minor">
        <a:schemeClr val="tx1"/>
      </a:fontRef>
    </dgm:style>
  </dgm:styleLbl>
  <dgm:styleLbl name="alignNode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2">
        <a:scrgbClr r="0" g="0" b="0"/>
      </a:effectRef>
      <a:fontRef idx="minor">
        <a:schemeClr val="lt1"/>
      </a:fontRef>
    </dgm:style>
  </dgm:styleLbl>
  <dgm:styleLbl name="node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2">
        <a:scrgbClr r="0" g="0" b="0"/>
      </a:effectRef>
      <a:fontRef idx="minor">
        <a:schemeClr val="lt1"/>
      </a:fontRef>
    </dgm:style>
  </dgm:styleLbl>
  <dgm:styleLbl name="node2">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node3">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node4">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fgImgPlace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1">
        <a:scrgbClr r="0" g="0" b="0"/>
      </a:effectRef>
      <a:fontRef idx="minor"/>
    </dgm:style>
  </dgm:styleLbl>
  <dgm:styleLbl name="alignImgPlace1">
    <dgm:scene3d>
      <a:camera prst="orthographicFront">
        <a:rot lat="0" lon="0" rev="0"/>
      </a:camera>
      <a:lightRig rig="contrasting" dir="t">
        <a:rot lat="0" lon="0" rev="1200000"/>
      </a:lightRig>
    </dgm:scene3d>
    <dgm:sp3d contourW="12700" prstMaterial="flat">
      <a:bevelT w="177800" h="254000"/>
      <a:bevelB w="152400"/>
    </dgm:sp3d>
    <dgm:txPr/>
    <dgm:style>
      <a:lnRef idx="0">
        <a:scrgbClr r="0" g="0" b="0"/>
      </a:lnRef>
      <a:fillRef idx="1">
        <a:scrgbClr r="0" g="0" b="0"/>
      </a:fillRef>
      <a:effectRef idx="1">
        <a:scrgbClr r="0" g="0" b="0"/>
      </a:effectRef>
      <a:fontRef idx="minor"/>
    </dgm:style>
  </dgm:styleLbl>
  <dgm:styleLbl name="bgImgPlace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1">
        <a:scrgbClr r="0" g="0" b="0"/>
      </a:effectRef>
      <a:fontRef idx="minor"/>
    </dgm:style>
  </dgm:styleLbl>
  <dgm:styleLbl name="sibTrans2D1">
    <dgm:scene3d>
      <a:camera prst="orthographicFront">
        <a:rot lat="0" lon="0" rev="0"/>
      </a:camera>
      <a:lightRig rig="contrasting" dir="t">
        <a:rot lat="0" lon="0" rev="1200000"/>
      </a:lightRig>
    </dgm:scene3d>
    <dgm:sp3d z="-182000" contourW="19050" prstMaterial="metal">
      <a:bevelT w="88900" h="203200"/>
      <a:bevelB w="165100" h="254000"/>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bgSibTrans2D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sibTrans1D1">
    <dgm:scene3d>
      <a:camera prst="orthographicFront">
        <a:rot lat="0" lon="0" rev="0"/>
      </a:camera>
      <a:lightRig rig="contrasting" dir="t">
        <a:rot lat="0" lon="0" rev="1200000"/>
      </a:lightRig>
    </dgm:scene3d>
    <dgm:sp3d z="-110000"/>
    <dgm:txPr/>
    <dgm:style>
      <a:lnRef idx="1">
        <a:scrgbClr r="0" g="0" b="0"/>
      </a:lnRef>
      <a:fillRef idx="0">
        <a:scrgbClr r="0" g="0" b="0"/>
      </a:fillRef>
      <a:effectRef idx="0">
        <a:scrgbClr r="0" g="0" b="0"/>
      </a:effectRef>
      <a:fontRef idx="minor"/>
    </dgm:style>
  </dgm:styleLbl>
  <dgm:styleLbl name="callout">
    <dgm:scene3d>
      <a:camera prst="orthographicFront">
        <a:rot lat="0" lon="0" rev="0"/>
      </a:camera>
      <a:lightRig rig="contrasting" dir="t">
        <a:rot lat="0" lon="0" rev="1200000"/>
      </a:lightRig>
    </dgm:scene3d>
    <dgm:sp3d z="10000"/>
    <dgm:txPr/>
    <dgm:style>
      <a:lnRef idx="2">
        <a:scrgbClr r="0" g="0" b="0"/>
      </a:lnRef>
      <a:fillRef idx="1">
        <a:scrgbClr r="0" g="0" b="0"/>
      </a:fillRef>
      <a:effectRef idx="0">
        <a:scrgbClr r="0" g="0" b="0"/>
      </a:effectRef>
      <a:fontRef idx="minor"/>
    </dgm:style>
  </dgm:styleLbl>
  <dgm:styleLbl name="asst0">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asst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asst2">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asst3">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asst4">
    <dgm:scene3d>
      <a:camera prst="orthographicFront"/>
      <a:lightRig rig="threePt" dir="t"/>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parChTrans2D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parChTrans2D2">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parChTrans2D3">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parChTrans2D4">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parChTrans1D1">
    <dgm:scene3d>
      <a:camera prst="orthographicFront">
        <a:rot lat="0" lon="0" rev="0"/>
      </a:camera>
      <a:lightRig rig="contrasting" dir="t">
        <a:rot lat="0" lon="0" rev="1200000"/>
      </a:lightRig>
    </dgm:scene3d>
    <dgm:sp3d z="-110000"/>
    <dgm:txPr/>
    <dgm:style>
      <a:lnRef idx="2">
        <a:scrgbClr r="0" g="0" b="0"/>
      </a:lnRef>
      <a:fillRef idx="0">
        <a:scrgbClr r="0" g="0" b="0"/>
      </a:fillRef>
      <a:effectRef idx="0">
        <a:scrgbClr r="0" g="0" b="0"/>
      </a:effectRef>
      <a:fontRef idx="minor"/>
    </dgm:style>
  </dgm:styleLbl>
  <dgm:styleLbl name="parChTrans1D2">
    <dgm:scene3d>
      <a:camera prst="orthographicFront">
        <a:rot lat="0" lon="0" rev="0"/>
      </a:camera>
      <a:lightRig rig="contrasting" dir="t">
        <a:rot lat="0" lon="0" rev="1200000"/>
      </a:lightRig>
    </dgm:scene3d>
    <dgm:sp3d z="-110000"/>
    <dgm:txPr/>
    <dgm:style>
      <a:lnRef idx="2">
        <a:scrgbClr r="0" g="0" b="0"/>
      </a:lnRef>
      <a:fillRef idx="0">
        <a:scrgbClr r="0" g="0" b="0"/>
      </a:fillRef>
      <a:effectRef idx="0">
        <a:scrgbClr r="0" g="0" b="0"/>
      </a:effectRef>
      <a:fontRef idx="minor"/>
    </dgm:style>
  </dgm:styleLbl>
  <dgm:styleLbl name="parChTrans1D3">
    <dgm:scene3d>
      <a:camera prst="orthographicFront">
        <a:rot lat="0" lon="0" rev="0"/>
      </a:camera>
      <a:lightRig rig="contrasting" dir="t">
        <a:rot lat="0" lon="0" rev="1200000"/>
      </a:lightRig>
    </dgm:scene3d>
    <dgm:sp3d z="-110000"/>
    <dgm:txPr/>
    <dgm:style>
      <a:lnRef idx="2">
        <a:scrgbClr r="0" g="0" b="0"/>
      </a:lnRef>
      <a:fillRef idx="0">
        <a:scrgbClr r="0" g="0" b="0"/>
      </a:fillRef>
      <a:effectRef idx="0">
        <a:scrgbClr r="0" g="0" b="0"/>
      </a:effectRef>
      <a:fontRef idx="minor"/>
    </dgm:style>
  </dgm:styleLbl>
  <dgm:styleLbl name="parChTrans1D4">
    <dgm:scene3d>
      <a:camera prst="orthographicFront">
        <a:rot lat="0" lon="0" rev="0"/>
      </a:camera>
      <a:lightRig rig="contrasting" dir="t">
        <a:rot lat="0" lon="0" rev="1200000"/>
      </a:lightRig>
    </dgm:scene3d>
    <dgm:sp3d z="-110000"/>
    <dgm:txPr/>
    <dgm:style>
      <a:lnRef idx="2">
        <a:scrgbClr r="0" g="0" b="0"/>
      </a:lnRef>
      <a:fillRef idx="0">
        <a:scrgbClr r="0" g="0" b="0"/>
      </a:fillRef>
      <a:effectRef idx="0">
        <a:scrgbClr r="0" g="0" b="0"/>
      </a:effectRef>
      <a:fontRef idx="minor"/>
    </dgm:style>
  </dgm:styleLbl>
  <dgm:styleLbl name="fgAcc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conFgAcc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alignAcc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trAlignAcc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dgm:style>
  </dgm:styleLbl>
  <dgm:styleLbl name="bgAcc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solidFgAcc1">
    <dgm:scene3d>
      <a:camera prst="orthographicFront">
        <a:rot lat="0" lon="0" rev="0"/>
      </a:camera>
      <a:lightRig rig="contrasting" dir="t">
        <a:rot lat="0" lon="0" rev="1200000"/>
      </a:lightRig>
    </dgm:scene3d>
    <dgm:sp3d z="300000" contourW="12700" prstMaterial="flat">
      <a:bevelT w="177800" h="254000"/>
      <a:bevelB w="152400"/>
    </dgm:sp3d>
    <dgm:txPr/>
    <dgm:style>
      <a:lnRef idx="0">
        <a:scrgbClr r="0" g="0" b="0"/>
      </a:lnRef>
      <a:fillRef idx="1">
        <a:scrgbClr r="0" g="0" b="0"/>
      </a:fillRef>
      <a:effectRef idx="0">
        <a:scrgbClr r="0" g="0" b="0"/>
      </a:effectRef>
      <a:fontRef idx="minor"/>
    </dgm:style>
  </dgm:styleLbl>
  <dgm:styleLbl name="solidAlignAcc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solidBgAcc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fgAccFollowNode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alignAccFollowNode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bgAccFollowNode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fgAcc0">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fgAcc2">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fgAcc3">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fgAcc4">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bgShp">
    <dgm:scene3d>
      <a:camera prst="orthographicFront">
        <a:rot lat="0" lon="0" rev="0"/>
      </a:camera>
      <a:lightRig rig="contrasting" dir="t">
        <a:rot lat="0" lon="0" rev="1200000"/>
      </a:lightRig>
    </dgm:scene3d>
    <dgm:sp3d z="-300000" prstMaterial="plastic"/>
    <dgm:txPr/>
    <dgm:style>
      <a:lnRef idx="1">
        <a:scrgbClr r="0" g="0" b="0"/>
      </a:lnRef>
      <a:fillRef idx="1">
        <a:scrgbClr r="0" g="0" b="0"/>
      </a:fillRef>
      <a:effectRef idx="0">
        <a:scrgbClr r="0" g="0" b="0"/>
      </a:effectRef>
      <a:fontRef idx="minor"/>
    </dgm:style>
  </dgm:styleLbl>
  <dgm:styleLbl name="dkBgShp">
    <dgm:scene3d>
      <a:camera prst="orthographicFront">
        <a:rot lat="0" lon="0" rev="0"/>
      </a:camera>
      <a:lightRig rig="contrasting" dir="t">
        <a:rot lat="0" lon="0" rev="1200000"/>
      </a:lightRig>
    </dgm:scene3d>
    <dgm:sp3d contourW="12700" prstMaterial="flat">
      <a:bevelT w="100800" h="154000"/>
      <a:bevelB w="152400"/>
    </dgm:sp3d>
    <dgm:txPr/>
    <dgm:style>
      <a:lnRef idx="0">
        <a:scrgbClr r="0" g="0" b="0"/>
      </a:lnRef>
      <a:fillRef idx="1">
        <a:scrgbClr r="0" g="0" b="0"/>
      </a:fillRef>
      <a:effectRef idx="0">
        <a:scrgbClr r="0" g="0" b="0"/>
      </a:effectRef>
      <a:fontRef idx="minor"/>
    </dgm:style>
  </dgm:styleLbl>
  <dgm:styleLbl name="trBgShp">
    <dgm:scene3d>
      <a:camera prst="orthographicFront">
        <a:rot lat="0" lon="0" rev="0"/>
      </a:camera>
      <a:lightRig rig="contrasting" dir="t">
        <a:rot lat="0" lon="0" rev="1200000"/>
      </a:lightRig>
    </dgm:scene3d>
    <dgm:sp3d z="-152400" prstMaterial="matte"/>
    <dgm:txPr/>
    <dgm:style>
      <a:lnRef idx="1">
        <a:scrgbClr r="0" g="0" b="0"/>
      </a:lnRef>
      <a:fillRef idx="1">
        <a:scrgbClr r="0" g="0" b="0"/>
      </a:fillRef>
      <a:effectRef idx="0">
        <a:scrgbClr r="0" g="0" b="0"/>
      </a:effectRef>
      <a:fontRef idx="minor"/>
    </dgm:style>
  </dgm:styleLbl>
  <dgm:styleLbl name="fgShp">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1">
        <a:scrgbClr r="0" g="0" b="0"/>
      </a:lnRef>
      <a:fillRef idx="0">
        <a:scrgbClr r="0" g="0" b="0"/>
      </a:fillRef>
      <a:effectRef idx="0">
        <a:scrgbClr r="0" g="0" b="0"/>
      </a:effectRef>
      <a:fontRef idx="minor"/>
    </dgm:style>
  </dgm:styleLbl>
</dgm:styleDef>
</file>

<file path=ppt/diagrams/quickStyle10.xml><?xml version="1.0" encoding="utf-8"?>
<dgm:styleDef xmlns:dgm="http://schemas.openxmlformats.org/drawingml/2006/diagram" xmlns:a="http://schemas.openxmlformats.org/drawingml/2006/main" uniqueId="urn:microsoft.com/office/officeart/2005/8/quickstyle/3d3">
  <dgm:title val=""/>
  <dgm:desc val=""/>
  <dgm:catLst>
    <dgm:cat type="3D" pri="11300"/>
  </dgm:catLst>
  <dgm:scene3d>
    <a:camera prst="orthographicFront"/>
    <a:lightRig rig="threePt" dir="t"/>
  </dgm:scene3d>
  <dgm:styleLbl name="node0">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lnNode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vennNode1">
    <dgm:scene3d>
      <a:camera prst="orthographicFront">
        <a:rot lat="0" lon="0" rev="0"/>
      </a:camera>
      <a:lightRig rig="contrasting" dir="t">
        <a:rot lat="0" lon="0" rev="1200000"/>
      </a:lightRig>
    </dgm:scene3d>
    <dgm:sp3d contourW="12700" prstMaterial="clear">
      <a:bevelT w="177800" h="254000"/>
      <a:bevelB w="152400"/>
    </dgm:sp3d>
    <dgm:txPr/>
    <dgm:style>
      <a:lnRef idx="0">
        <a:scrgbClr r="0" g="0" b="0"/>
      </a:lnRef>
      <a:fillRef idx="1">
        <a:scrgbClr r="0" g="0" b="0"/>
      </a:fillRef>
      <a:effectRef idx="0">
        <a:scrgbClr r="0" g="0" b="0"/>
      </a:effectRef>
      <a:fontRef idx="minor">
        <a:schemeClr val="tx1"/>
      </a:fontRef>
    </dgm:style>
  </dgm:styleLbl>
  <dgm:styleLbl name="alignNode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2">
        <a:scrgbClr r="0" g="0" b="0"/>
      </a:effectRef>
      <a:fontRef idx="minor">
        <a:schemeClr val="lt1"/>
      </a:fontRef>
    </dgm:style>
  </dgm:styleLbl>
  <dgm:styleLbl name="node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2">
        <a:scrgbClr r="0" g="0" b="0"/>
      </a:effectRef>
      <a:fontRef idx="minor">
        <a:schemeClr val="lt1"/>
      </a:fontRef>
    </dgm:style>
  </dgm:styleLbl>
  <dgm:styleLbl name="node2">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node3">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node4">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fgImgPlace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1">
        <a:scrgbClr r="0" g="0" b="0"/>
      </a:effectRef>
      <a:fontRef idx="minor"/>
    </dgm:style>
  </dgm:styleLbl>
  <dgm:styleLbl name="alignImgPlace1">
    <dgm:scene3d>
      <a:camera prst="orthographicFront">
        <a:rot lat="0" lon="0" rev="0"/>
      </a:camera>
      <a:lightRig rig="contrasting" dir="t">
        <a:rot lat="0" lon="0" rev="1200000"/>
      </a:lightRig>
    </dgm:scene3d>
    <dgm:sp3d contourW="12700" prstMaterial="flat">
      <a:bevelT w="177800" h="254000"/>
      <a:bevelB w="152400"/>
    </dgm:sp3d>
    <dgm:txPr/>
    <dgm:style>
      <a:lnRef idx="0">
        <a:scrgbClr r="0" g="0" b="0"/>
      </a:lnRef>
      <a:fillRef idx="1">
        <a:scrgbClr r="0" g="0" b="0"/>
      </a:fillRef>
      <a:effectRef idx="1">
        <a:scrgbClr r="0" g="0" b="0"/>
      </a:effectRef>
      <a:fontRef idx="minor"/>
    </dgm:style>
  </dgm:styleLbl>
  <dgm:styleLbl name="bgImgPlace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1">
        <a:scrgbClr r="0" g="0" b="0"/>
      </a:effectRef>
      <a:fontRef idx="minor"/>
    </dgm:style>
  </dgm:styleLbl>
  <dgm:styleLbl name="sibTrans2D1">
    <dgm:scene3d>
      <a:camera prst="orthographicFront">
        <a:rot lat="0" lon="0" rev="0"/>
      </a:camera>
      <a:lightRig rig="contrasting" dir="t">
        <a:rot lat="0" lon="0" rev="1200000"/>
      </a:lightRig>
    </dgm:scene3d>
    <dgm:sp3d z="-182000" contourW="19050" prstMaterial="metal">
      <a:bevelT w="88900" h="203200"/>
      <a:bevelB w="165100" h="254000"/>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bgSibTrans2D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sibTrans1D1">
    <dgm:scene3d>
      <a:camera prst="orthographicFront">
        <a:rot lat="0" lon="0" rev="0"/>
      </a:camera>
      <a:lightRig rig="contrasting" dir="t">
        <a:rot lat="0" lon="0" rev="1200000"/>
      </a:lightRig>
    </dgm:scene3d>
    <dgm:sp3d z="-110000"/>
    <dgm:txPr/>
    <dgm:style>
      <a:lnRef idx="1">
        <a:scrgbClr r="0" g="0" b="0"/>
      </a:lnRef>
      <a:fillRef idx="0">
        <a:scrgbClr r="0" g="0" b="0"/>
      </a:fillRef>
      <a:effectRef idx="0">
        <a:scrgbClr r="0" g="0" b="0"/>
      </a:effectRef>
      <a:fontRef idx="minor"/>
    </dgm:style>
  </dgm:styleLbl>
  <dgm:styleLbl name="callout">
    <dgm:scene3d>
      <a:camera prst="orthographicFront">
        <a:rot lat="0" lon="0" rev="0"/>
      </a:camera>
      <a:lightRig rig="contrasting" dir="t">
        <a:rot lat="0" lon="0" rev="1200000"/>
      </a:lightRig>
    </dgm:scene3d>
    <dgm:sp3d z="10000"/>
    <dgm:txPr/>
    <dgm:style>
      <a:lnRef idx="2">
        <a:scrgbClr r="0" g="0" b="0"/>
      </a:lnRef>
      <a:fillRef idx="1">
        <a:scrgbClr r="0" g="0" b="0"/>
      </a:fillRef>
      <a:effectRef idx="0">
        <a:scrgbClr r="0" g="0" b="0"/>
      </a:effectRef>
      <a:fontRef idx="minor"/>
    </dgm:style>
  </dgm:styleLbl>
  <dgm:styleLbl name="asst0">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asst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asst2">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asst3">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asst4">
    <dgm:scene3d>
      <a:camera prst="orthographicFront"/>
      <a:lightRig rig="threePt" dir="t"/>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parChTrans2D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parChTrans2D2">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parChTrans2D3">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parChTrans2D4">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parChTrans1D1">
    <dgm:scene3d>
      <a:camera prst="orthographicFront">
        <a:rot lat="0" lon="0" rev="0"/>
      </a:camera>
      <a:lightRig rig="contrasting" dir="t">
        <a:rot lat="0" lon="0" rev="1200000"/>
      </a:lightRig>
    </dgm:scene3d>
    <dgm:sp3d z="-110000"/>
    <dgm:txPr/>
    <dgm:style>
      <a:lnRef idx="2">
        <a:scrgbClr r="0" g="0" b="0"/>
      </a:lnRef>
      <a:fillRef idx="0">
        <a:scrgbClr r="0" g="0" b="0"/>
      </a:fillRef>
      <a:effectRef idx="0">
        <a:scrgbClr r="0" g="0" b="0"/>
      </a:effectRef>
      <a:fontRef idx="minor"/>
    </dgm:style>
  </dgm:styleLbl>
  <dgm:styleLbl name="parChTrans1D2">
    <dgm:scene3d>
      <a:camera prst="orthographicFront">
        <a:rot lat="0" lon="0" rev="0"/>
      </a:camera>
      <a:lightRig rig="contrasting" dir="t">
        <a:rot lat="0" lon="0" rev="1200000"/>
      </a:lightRig>
    </dgm:scene3d>
    <dgm:sp3d z="-110000"/>
    <dgm:txPr/>
    <dgm:style>
      <a:lnRef idx="2">
        <a:scrgbClr r="0" g="0" b="0"/>
      </a:lnRef>
      <a:fillRef idx="0">
        <a:scrgbClr r="0" g="0" b="0"/>
      </a:fillRef>
      <a:effectRef idx="0">
        <a:scrgbClr r="0" g="0" b="0"/>
      </a:effectRef>
      <a:fontRef idx="minor"/>
    </dgm:style>
  </dgm:styleLbl>
  <dgm:styleLbl name="parChTrans1D3">
    <dgm:scene3d>
      <a:camera prst="orthographicFront">
        <a:rot lat="0" lon="0" rev="0"/>
      </a:camera>
      <a:lightRig rig="contrasting" dir="t">
        <a:rot lat="0" lon="0" rev="1200000"/>
      </a:lightRig>
    </dgm:scene3d>
    <dgm:sp3d z="-110000"/>
    <dgm:txPr/>
    <dgm:style>
      <a:lnRef idx="2">
        <a:scrgbClr r="0" g="0" b="0"/>
      </a:lnRef>
      <a:fillRef idx="0">
        <a:scrgbClr r="0" g="0" b="0"/>
      </a:fillRef>
      <a:effectRef idx="0">
        <a:scrgbClr r="0" g="0" b="0"/>
      </a:effectRef>
      <a:fontRef idx="minor"/>
    </dgm:style>
  </dgm:styleLbl>
  <dgm:styleLbl name="parChTrans1D4">
    <dgm:scene3d>
      <a:camera prst="orthographicFront">
        <a:rot lat="0" lon="0" rev="0"/>
      </a:camera>
      <a:lightRig rig="contrasting" dir="t">
        <a:rot lat="0" lon="0" rev="1200000"/>
      </a:lightRig>
    </dgm:scene3d>
    <dgm:sp3d z="-110000"/>
    <dgm:txPr/>
    <dgm:style>
      <a:lnRef idx="2">
        <a:scrgbClr r="0" g="0" b="0"/>
      </a:lnRef>
      <a:fillRef idx="0">
        <a:scrgbClr r="0" g="0" b="0"/>
      </a:fillRef>
      <a:effectRef idx="0">
        <a:scrgbClr r="0" g="0" b="0"/>
      </a:effectRef>
      <a:fontRef idx="minor"/>
    </dgm:style>
  </dgm:styleLbl>
  <dgm:styleLbl name="fgAcc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conFgAcc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alignAcc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trAlignAcc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dgm:style>
  </dgm:styleLbl>
  <dgm:styleLbl name="bgAcc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solidFgAcc1">
    <dgm:scene3d>
      <a:camera prst="orthographicFront">
        <a:rot lat="0" lon="0" rev="0"/>
      </a:camera>
      <a:lightRig rig="contrasting" dir="t">
        <a:rot lat="0" lon="0" rev="1200000"/>
      </a:lightRig>
    </dgm:scene3d>
    <dgm:sp3d z="300000" contourW="12700" prstMaterial="flat">
      <a:bevelT w="177800" h="254000"/>
      <a:bevelB w="152400"/>
    </dgm:sp3d>
    <dgm:txPr/>
    <dgm:style>
      <a:lnRef idx="0">
        <a:scrgbClr r="0" g="0" b="0"/>
      </a:lnRef>
      <a:fillRef idx="1">
        <a:scrgbClr r="0" g="0" b="0"/>
      </a:fillRef>
      <a:effectRef idx="0">
        <a:scrgbClr r="0" g="0" b="0"/>
      </a:effectRef>
      <a:fontRef idx="minor"/>
    </dgm:style>
  </dgm:styleLbl>
  <dgm:styleLbl name="solidAlignAcc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solidBgAcc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fgAccFollowNode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alignAccFollowNode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bgAccFollowNode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fgAcc0">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fgAcc2">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fgAcc3">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fgAcc4">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bgShp">
    <dgm:scene3d>
      <a:camera prst="orthographicFront">
        <a:rot lat="0" lon="0" rev="0"/>
      </a:camera>
      <a:lightRig rig="contrasting" dir="t">
        <a:rot lat="0" lon="0" rev="1200000"/>
      </a:lightRig>
    </dgm:scene3d>
    <dgm:sp3d z="-300000" prstMaterial="plastic"/>
    <dgm:txPr/>
    <dgm:style>
      <a:lnRef idx="1">
        <a:scrgbClr r="0" g="0" b="0"/>
      </a:lnRef>
      <a:fillRef idx="1">
        <a:scrgbClr r="0" g="0" b="0"/>
      </a:fillRef>
      <a:effectRef idx="0">
        <a:scrgbClr r="0" g="0" b="0"/>
      </a:effectRef>
      <a:fontRef idx="minor"/>
    </dgm:style>
  </dgm:styleLbl>
  <dgm:styleLbl name="dkBgShp">
    <dgm:scene3d>
      <a:camera prst="orthographicFront">
        <a:rot lat="0" lon="0" rev="0"/>
      </a:camera>
      <a:lightRig rig="contrasting" dir="t">
        <a:rot lat="0" lon="0" rev="1200000"/>
      </a:lightRig>
    </dgm:scene3d>
    <dgm:sp3d contourW="12700" prstMaterial="flat">
      <a:bevelT w="100800" h="154000"/>
      <a:bevelB w="152400"/>
    </dgm:sp3d>
    <dgm:txPr/>
    <dgm:style>
      <a:lnRef idx="0">
        <a:scrgbClr r="0" g="0" b="0"/>
      </a:lnRef>
      <a:fillRef idx="1">
        <a:scrgbClr r="0" g="0" b="0"/>
      </a:fillRef>
      <a:effectRef idx="0">
        <a:scrgbClr r="0" g="0" b="0"/>
      </a:effectRef>
      <a:fontRef idx="minor"/>
    </dgm:style>
  </dgm:styleLbl>
  <dgm:styleLbl name="trBgShp">
    <dgm:scene3d>
      <a:camera prst="orthographicFront">
        <a:rot lat="0" lon="0" rev="0"/>
      </a:camera>
      <a:lightRig rig="contrasting" dir="t">
        <a:rot lat="0" lon="0" rev="1200000"/>
      </a:lightRig>
    </dgm:scene3d>
    <dgm:sp3d z="-152400" prstMaterial="matte"/>
    <dgm:txPr/>
    <dgm:style>
      <a:lnRef idx="1">
        <a:scrgbClr r="0" g="0" b="0"/>
      </a:lnRef>
      <a:fillRef idx="1">
        <a:scrgbClr r="0" g="0" b="0"/>
      </a:fillRef>
      <a:effectRef idx="0">
        <a:scrgbClr r="0" g="0" b="0"/>
      </a:effectRef>
      <a:fontRef idx="minor"/>
    </dgm:style>
  </dgm:styleLbl>
  <dgm:styleLbl name="fgShp">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1">
        <a:scrgbClr r="0" g="0" b="0"/>
      </a:lnRef>
      <a:fillRef idx="0">
        <a:scrgbClr r="0" g="0" b="0"/>
      </a:fillRef>
      <a:effectRef idx="0">
        <a:scrgbClr r="0" g="0" b="0"/>
      </a:effectRef>
      <a:fontRef idx="minor"/>
    </dgm:style>
  </dgm:styleLbl>
</dgm:styleDef>
</file>

<file path=ppt/diagrams/quickStyle11.xml><?xml version="1.0" encoding="utf-8"?>
<dgm:styleDef xmlns:dgm="http://schemas.openxmlformats.org/drawingml/2006/diagram" xmlns:a="http://schemas.openxmlformats.org/drawingml/2006/main" uniqueId="urn:microsoft.com/office/officeart/2005/8/quickstyle/3d3">
  <dgm:title val=""/>
  <dgm:desc val=""/>
  <dgm:catLst>
    <dgm:cat type="3D" pri="11300"/>
  </dgm:catLst>
  <dgm:scene3d>
    <a:camera prst="orthographicFront"/>
    <a:lightRig rig="threePt" dir="t"/>
  </dgm:scene3d>
  <dgm:styleLbl name="node0">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lnNode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vennNode1">
    <dgm:scene3d>
      <a:camera prst="orthographicFront">
        <a:rot lat="0" lon="0" rev="0"/>
      </a:camera>
      <a:lightRig rig="contrasting" dir="t">
        <a:rot lat="0" lon="0" rev="1200000"/>
      </a:lightRig>
    </dgm:scene3d>
    <dgm:sp3d contourW="12700" prstMaterial="clear">
      <a:bevelT w="177800" h="254000"/>
      <a:bevelB w="152400"/>
    </dgm:sp3d>
    <dgm:txPr/>
    <dgm:style>
      <a:lnRef idx="0">
        <a:scrgbClr r="0" g="0" b="0"/>
      </a:lnRef>
      <a:fillRef idx="1">
        <a:scrgbClr r="0" g="0" b="0"/>
      </a:fillRef>
      <a:effectRef idx="0">
        <a:scrgbClr r="0" g="0" b="0"/>
      </a:effectRef>
      <a:fontRef idx="minor">
        <a:schemeClr val="tx1"/>
      </a:fontRef>
    </dgm:style>
  </dgm:styleLbl>
  <dgm:styleLbl name="alignNode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2">
        <a:scrgbClr r="0" g="0" b="0"/>
      </a:effectRef>
      <a:fontRef idx="minor">
        <a:schemeClr val="lt1"/>
      </a:fontRef>
    </dgm:style>
  </dgm:styleLbl>
  <dgm:styleLbl name="node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2">
        <a:scrgbClr r="0" g="0" b="0"/>
      </a:effectRef>
      <a:fontRef idx="minor">
        <a:schemeClr val="lt1"/>
      </a:fontRef>
    </dgm:style>
  </dgm:styleLbl>
  <dgm:styleLbl name="node2">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node3">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node4">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fgImgPlace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1">
        <a:scrgbClr r="0" g="0" b="0"/>
      </a:effectRef>
      <a:fontRef idx="minor"/>
    </dgm:style>
  </dgm:styleLbl>
  <dgm:styleLbl name="alignImgPlace1">
    <dgm:scene3d>
      <a:camera prst="orthographicFront">
        <a:rot lat="0" lon="0" rev="0"/>
      </a:camera>
      <a:lightRig rig="contrasting" dir="t">
        <a:rot lat="0" lon="0" rev="1200000"/>
      </a:lightRig>
    </dgm:scene3d>
    <dgm:sp3d contourW="12700" prstMaterial="flat">
      <a:bevelT w="177800" h="254000"/>
      <a:bevelB w="152400"/>
    </dgm:sp3d>
    <dgm:txPr/>
    <dgm:style>
      <a:lnRef idx="0">
        <a:scrgbClr r="0" g="0" b="0"/>
      </a:lnRef>
      <a:fillRef idx="1">
        <a:scrgbClr r="0" g="0" b="0"/>
      </a:fillRef>
      <a:effectRef idx="1">
        <a:scrgbClr r="0" g="0" b="0"/>
      </a:effectRef>
      <a:fontRef idx="minor"/>
    </dgm:style>
  </dgm:styleLbl>
  <dgm:styleLbl name="bgImgPlace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1">
        <a:scrgbClr r="0" g="0" b="0"/>
      </a:effectRef>
      <a:fontRef idx="minor"/>
    </dgm:style>
  </dgm:styleLbl>
  <dgm:styleLbl name="sibTrans2D1">
    <dgm:scene3d>
      <a:camera prst="orthographicFront">
        <a:rot lat="0" lon="0" rev="0"/>
      </a:camera>
      <a:lightRig rig="contrasting" dir="t">
        <a:rot lat="0" lon="0" rev="1200000"/>
      </a:lightRig>
    </dgm:scene3d>
    <dgm:sp3d z="-182000" contourW="19050" prstMaterial="metal">
      <a:bevelT w="88900" h="203200"/>
      <a:bevelB w="165100" h="254000"/>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bgSibTrans2D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sibTrans1D1">
    <dgm:scene3d>
      <a:camera prst="orthographicFront">
        <a:rot lat="0" lon="0" rev="0"/>
      </a:camera>
      <a:lightRig rig="contrasting" dir="t">
        <a:rot lat="0" lon="0" rev="1200000"/>
      </a:lightRig>
    </dgm:scene3d>
    <dgm:sp3d z="-110000"/>
    <dgm:txPr/>
    <dgm:style>
      <a:lnRef idx="1">
        <a:scrgbClr r="0" g="0" b="0"/>
      </a:lnRef>
      <a:fillRef idx="0">
        <a:scrgbClr r="0" g="0" b="0"/>
      </a:fillRef>
      <a:effectRef idx="0">
        <a:scrgbClr r="0" g="0" b="0"/>
      </a:effectRef>
      <a:fontRef idx="minor"/>
    </dgm:style>
  </dgm:styleLbl>
  <dgm:styleLbl name="callout">
    <dgm:scene3d>
      <a:camera prst="orthographicFront">
        <a:rot lat="0" lon="0" rev="0"/>
      </a:camera>
      <a:lightRig rig="contrasting" dir="t">
        <a:rot lat="0" lon="0" rev="1200000"/>
      </a:lightRig>
    </dgm:scene3d>
    <dgm:sp3d z="10000"/>
    <dgm:txPr/>
    <dgm:style>
      <a:lnRef idx="2">
        <a:scrgbClr r="0" g="0" b="0"/>
      </a:lnRef>
      <a:fillRef idx="1">
        <a:scrgbClr r="0" g="0" b="0"/>
      </a:fillRef>
      <a:effectRef idx="0">
        <a:scrgbClr r="0" g="0" b="0"/>
      </a:effectRef>
      <a:fontRef idx="minor"/>
    </dgm:style>
  </dgm:styleLbl>
  <dgm:styleLbl name="asst0">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asst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asst2">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asst3">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asst4">
    <dgm:scene3d>
      <a:camera prst="orthographicFront"/>
      <a:lightRig rig="threePt" dir="t"/>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parChTrans2D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parChTrans2D2">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parChTrans2D3">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parChTrans2D4">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parChTrans1D1">
    <dgm:scene3d>
      <a:camera prst="orthographicFront">
        <a:rot lat="0" lon="0" rev="0"/>
      </a:camera>
      <a:lightRig rig="contrasting" dir="t">
        <a:rot lat="0" lon="0" rev="1200000"/>
      </a:lightRig>
    </dgm:scene3d>
    <dgm:sp3d z="-110000"/>
    <dgm:txPr/>
    <dgm:style>
      <a:lnRef idx="2">
        <a:scrgbClr r="0" g="0" b="0"/>
      </a:lnRef>
      <a:fillRef idx="0">
        <a:scrgbClr r="0" g="0" b="0"/>
      </a:fillRef>
      <a:effectRef idx="0">
        <a:scrgbClr r="0" g="0" b="0"/>
      </a:effectRef>
      <a:fontRef idx="minor"/>
    </dgm:style>
  </dgm:styleLbl>
  <dgm:styleLbl name="parChTrans1D2">
    <dgm:scene3d>
      <a:camera prst="orthographicFront">
        <a:rot lat="0" lon="0" rev="0"/>
      </a:camera>
      <a:lightRig rig="contrasting" dir="t">
        <a:rot lat="0" lon="0" rev="1200000"/>
      </a:lightRig>
    </dgm:scene3d>
    <dgm:sp3d z="-110000"/>
    <dgm:txPr/>
    <dgm:style>
      <a:lnRef idx="2">
        <a:scrgbClr r="0" g="0" b="0"/>
      </a:lnRef>
      <a:fillRef idx="0">
        <a:scrgbClr r="0" g="0" b="0"/>
      </a:fillRef>
      <a:effectRef idx="0">
        <a:scrgbClr r="0" g="0" b="0"/>
      </a:effectRef>
      <a:fontRef idx="minor"/>
    </dgm:style>
  </dgm:styleLbl>
  <dgm:styleLbl name="parChTrans1D3">
    <dgm:scene3d>
      <a:camera prst="orthographicFront">
        <a:rot lat="0" lon="0" rev="0"/>
      </a:camera>
      <a:lightRig rig="contrasting" dir="t">
        <a:rot lat="0" lon="0" rev="1200000"/>
      </a:lightRig>
    </dgm:scene3d>
    <dgm:sp3d z="-110000"/>
    <dgm:txPr/>
    <dgm:style>
      <a:lnRef idx="2">
        <a:scrgbClr r="0" g="0" b="0"/>
      </a:lnRef>
      <a:fillRef idx="0">
        <a:scrgbClr r="0" g="0" b="0"/>
      </a:fillRef>
      <a:effectRef idx="0">
        <a:scrgbClr r="0" g="0" b="0"/>
      </a:effectRef>
      <a:fontRef idx="minor"/>
    </dgm:style>
  </dgm:styleLbl>
  <dgm:styleLbl name="parChTrans1D4">
    <dgm:scene3d>
      <a:camera prst="orthographicFront">
        <a:rot lat="0" lon="0" rev="0"/>
      </a:camera>
      <a:lightRig rig="contrasting" dir="t">
        <a:rot lat="0" lon="0" rev="1200000"/>
      </a:lightRig>
    </dgm:scene3d>
    <dgm:sp3d z="-110000"/>
    <dgm:txPr/>
    <dgm:style>
      <a:lnRef idx="2">
        <a:scrgbClr r="0" g="0" b="0"/>
      </a:lnRef>
      <a:fillRef idx="0">
        <a:scrgbClr r="0" g="0" b="0"/>
      </a:fillRef>
      <a:effectRef idx="0">
        <a:scrgbClr r="0" g="0" b="0"/>
      </a:effectRef>
      <a:fontRef idx="minor"/>
    </dgm:style>
  </dgm:styleLbl>
  <dgm:styleLbl name="fgAcc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conFgAcc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alignAcc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trAlignAcc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dgm:style>
  </dgm:styleLbl>
  <dgm:styleLbl name="bgAcc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solidFgAcc1">
    <dgm:scene3d>
      <a:camera prst="orthographicFront">
        <a:rot lat="0" lon="0" rev="0"/>
      </a:camera>
      <a:lightRig rig="contrasting" dir="t">
        <a:rot lat="0" lon="0" rev="1200000"/>
      </a:lightRig>
    </dgm:scene3d>
    <dgm:sp3d z="300000" contourW="12700" prstMaterial="flat">
      <a:bevelT w="177800" h="254000"/>
      <a:bevelB w="152400"/>
    </dgm:sp3d>
    <dgm:txPr/>
    <dgm:style>
      <a:lnRef idx="0">
        <a:scrgbClr r="0" g="0" b="0"/>
      </a:lnRef>
      <a:fillRef idx="1">
        <a:scrgbClr r="0" g="0" b="0"/>
      </a:fillRef>
      <a:effectRef idx="0">
        <a:scrgbClr r="0" g="0" b="0"/>
      </a:effectRef>
      <a:fontRef idx="minor"/>
    </dgm:style>
  </dgm:styleLbl>
  <dgm:styleLbl name="solidAlignAcc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solidBgAcc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fgAccFollowNode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alignAccFollowNode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bgAccFollowNode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fgAcc0">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fgAcc2">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fgAcc3">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fgAcc4">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bgShp">
    <dgm:scene3d>
      <a:camera prst="orthographicFront">
        <a:rot lat="0" lon="0" rev="0"/>
      </a:camera>
      <a:lightRig rig="contrasting" dir="t">
        <a:rot lat="0" lon="0" rev="1200000"/>
      </a:lightRig>
    </dgm:scene3d>
    <dgm:sp3d z="-300000" prstMaterial="plastic"/>
    <dgm:txPr/>
    <dgm:style>
      <a:lnRef idx="1">
        <a:scrgbClr r="0" g="0" b="0"/>
      </a:lnRef>
      <a:fillRef idx="1">
        <a:scrgbClr r="0" g="0" b="0"/>
      </a:fillRef>
      <a:effectRef idx="0">
        <a:scrgbClr r="0" g="0" b="0"/>
      </a:effectRef>
      <a:fontRef idx="minor"/>
    </dgm:style>
  </dgm:styleLbl>
  <dgm:styleLbl name="dkBgShp">
    <dgm:scene3d>
      <a:camera prst="orthographicFront">
        <a:rot lat="0" lon="0" rev="0"/>
      </a:camera>
      <a:lightRig rig="contrasting" dir="t">
        <a:rot lat="0" lon="0" rev="1200000"/>
      </a:lightRig>
    </dgm:scene3d>
    <dgm:sp3d contourW="12700" prstMaterial="flat">
      <a:bevelT w="100800" h="154000"/>
      <a:bevelB w="152400"/>
    </dgm:sp3d>
    <dgm:txPr/>
    <dgm:style>
      <a:lnRef idx="0">
        <a:scrgbClr r="0" g="0" b="0"/>
      </a:lnRef>
      <a:fillRef idx="1">
        <a:scrgbClr r="0" g="0" b="0"/>
      </a:fillRef>
      <a:effectRef idx="0">
        <a:scrgbClr r="0" g="0" b="0"/>
      </a:effectRef>
      <a:fontRef idx="minor"/>
    </dgm:style>
  </dgm:styleLbl>
  <dgm:styleLbl name="trBgShp">
    <dgm:scene3d>
      <a:camera prst="orthographicFront">
        <a:rot lat="0" lon="0" rev="0"/>
      </a:camera>
      <a:lightRig rig="contrasting" dir="t">
        <a:rot lat="0" lon="0" rev="1200000"/>
      </a:lightRig>
    </dgm:scene3d>
    <dgm:sp3d z="-152400" prstMaterial="matte"/>
    <dgm:txPr/>
    <dgm:style>
      <a:lnRef idx="1">
        <a:scrgbClr r="0" g="0" b="0"/>
      </a:lnRef>
      <a:fillRef idx="1">
        <a:scrgbClr r="0" g="0" b="0"/>
      </a:fillRef>
      <a:effectRef idx="0">
        <a:scrgbClr r="0" g="0" b="0"/>
      </a:effectRef>
      <a:fontRef idx="minor"/>
    </dgm:style>
  </dgm:styleLbl>
  <dgm:styleLbl name="fgShp">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1">
        <a:scrgbClr r="0" g="0" b="0"/>
      </a:lnRef>
      <a:fillRef idx="0">
        <a:scrgbClr r="0" g="0" b="0"/>
      </a:fillRef>
      <a:effectRef idx="0">
        <a:scrgbClr r="0" g="0" b="0"/>
      </a:effectRef>
      <a:fontRef idx="minor"/>
    </dgm:style>
  </dgm:styleLbl>
</dgm:styleDef>
</file>

<file path=ppt/diagrams/quickStyle12.xml><?xml version="1.0" encoding="utf-8"?>
<dgm:styleDef xmlns:dgm="http://schemas.openxmlformats.org/drawingml/2006/diagram" xmlns:a="http://schemas.openxmlformats.org/drawingml/2006/main" uniqueId="urn:microsoft.com/office/officeart/2005/8/quickstyle/3d3">
  <dgm:title val=""/>
  <dgm:desc val=""/>
  <dgm:catLst>
    <dgm:cat type="3D" pri="11300"/>
  </dgm:catLst>
  <dgm:scene3d>
    <a:camera prst="orthographicFront"/>
    <a:lightRig rig="threePt" dir="t"/>
  </dgm:scene3d>
  <dgm:styleLbl name="node0">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lnNode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vennNode1">
    <dgm:scene3d>
      <a:camera prst="orthographicFront">
        <a:rot lat="0" lon="0" rev="0"/>
      </a:camera>
      <a:lightRig rig="contrasting" dir="t">
        <a:rot lat="0" lon="0" rev="1200000"/>
      </a:lightRig>
    </dgm:scene3d>
    <dgm:sp3d contourW="12700" prstMaterial="clear">
      <a:bevelT w="177800" h="254000"/>
      <a:bevelB w="152400"/>
    </dgm:sp3d>
    <dgm:txPr/>
    <dgm:style>
      <a:lnRef idx="0">
        <a:scrgbClr r="0" g="0" b="0"/>
      </a:lnRef>
      <a:fillRef idx="1">
        <a:scrgbClr r="0" g="0" b="0"/>
      </a:fillRef>
      <a:effectRef idx="0">
        <a:scrgbClr r="0" g="0" b="0"/>
      </a:effectRef>
      <a:fontRef idx="minor">
        <a:schemeClr val="tx1"/>
      </a:fontRef>
    </dgm:style>
  </dgm:styleLbl>
  <dgm:styleLbl name="alignNode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2">
        <a:scrgbClr r="0" g="0" b="0"/>
      </a:effectRef>
      <a:fontRef idx="minor">
        <a:schemeClr val="lt1"/>
      </a:fontRef>
    </dgm:style>
  </dgm:styleLbl>
  <dgm:styleLbl name="node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2">
        <a:scrgbClr r="0" g="0" b="0"/>
      </a:effectRef>
      <a:fontRef idx="minor">
        <a:schemeClr val="lt1"/>
      </a:fontRef>
    </dgm:style>
  </dgm:styleLbl>
  <dgm:styleLbl name="node2">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node3">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node4">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fgImgPlace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1">
        <a:scrgbClr r="0" g="0" b="0"/>
      </a:effectRef>
      <a:fontRef idx="minor"/>
    </dgm:style>
  </dgm:styleLbl>
  <dgm:styleLbl name="alignImgPlace1">
    <dgm:scene3d>
      <a:camera prst="orthographicFront">
        <a:rot lat="0" lon="0" rev="0"/>
      </a:camera>
      <a:lightRig rig="contrasting" dir="t">
        <a:rot lat="0" lon="0" rev="1200000"/>
      </a:lightRig>
    </dgm:scene3d>
    <dgm:sp3d contourW="12700" prstMaterial="flat">
      <a:bevelT w="177800" h="254000"/>
      <a:bevelB w="152400"/>
    </dgm:sp3d>
    <dgm:txPr/>
    <dgm:style>
      <a:lnRef idx="0">
        <a:scrgbClr r="0" g="0" b="0"/>
      </a:lnRef>
      <a:fillRef idx="1">
        <a:scrgbClr r="0" g="0" b="0"/>
      </a:fillRef>
      <a:effectRef idx="1">
        <a:scrgbClr r="0" g="0" b="0"/>
      </a:effectRef>
      <a:fontRef idx="minor"/>
    </dgm:style>
  </dgm:styleLbl>
  <dgm:styleLbl name="bgImgPlace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1">
        <a:scrgbClr r="0" g="0" b="0"/>
      </a:effectRef>
      <a:fontRef idx="minor"/>
    </dgm:style>
  </dgm:styleLbl>
  <dgm:styleLbl name="sibTrans2D1">
    <dgm:scene3d>
      <a:camera prst="orthographicFront">
        <a:rot lat="0" lon="0" rev="0"/>
      </a:camera>
      <a:lightRig rig="contrasting" dir="t">
        <a:rot lat="0" lon="0" rev="1200000"/>
      </a:lightRig>
    </dgm:scene3d>
    <dgm:sp3d z="-182000" contourW="19050" prstMaterial="metal">
      <a:bevelT w="88900" h="203200"/>
      <a:bevelB w="165100" h="254000"/>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bgSibTrans2D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sibTrans1D1">
    <dgm:scene3d>
      <a:camera prst="orthographicFront">
        <a:rot lat="0" lon="0" rev="0"/>
      </a:camera>
      <a:lightRig rig="contrasting" dir="t">
        <a:rot lat="0" lon="0" rev="1200000"/>
      </a:lightRig>
    </dgm:scene3d>
    <dgm:sp3d z="-110000"/>
    <dgm:txPr/>
    <dgm:style>
      <a:lnRef idx="1">
        <a:scrgbClr r="0" g="0" b="0"/>
      </a:lnRef>
      <a:fillRef idx="0">
        <a:scrgbClr r="0" g="0" b="0"/>
      </a:fillRef>
      <a:effectRef idx="0">
        <a:scrgbClr r="0" g="0" b="0"/>
      </a:effectRef>
      <a:fontRef idx="minor"/>
    </dgm:style>
  </dgm:styleLbl>
  <dgm:styleLbl name="callout">
    <dgm:scene3d>
      <a:camera prst="orthographicFront">
        <a:rot lat="0" lon="0" rev="0"/>
      </a:camera>
      <a:lightRig rig="contrasting" dir="t">
        <a:rot lat="0" lon="0" rev="1200000"/>
      </a:lightRig>
    </dgm:scene3d>
    <dgm:sp3d z="10000"/>
    <dgm:txPr/>
    <dgm:style>
      <a:lnRef idx="2">
        <a:scrgbClr r="0" g="0" b="0"/>
      </a:lnRef>
      <a:fillRef idx="1">
        <a:scrgbClr r="0" g="0" b="0"/>
      </a:fillRef>
      <a:effectRef idx="0">
        <a:scrgbClr r="0" g="0" b="0"/>
      </a:effectRef>
      <a:fontRef idx="minor"/>
    </dgm:style>
  </dgm:styleLbl>
  <dgm:styleLbl name="asst0">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asst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asst2">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asst3">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asst4">
    <dgm:scene3d>
      <a:camera prst="orthographicFront"/>
      <a:lightRig rig="threePt" dir="t"/>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parChTrans2D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parChTrans2D2">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parChTrans2D3">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parChTrans2D4">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parChTrans1D1">
    <dgm:scene3d>
      <a:camera prst="orthographicFront">
        <a:rot lat="0" lon="0" rev="0"/>
      </a:camera>
      <a:lightRig rig="contrasting" dir="t">
        <a:rot lat="0" lon="0" rev="1200000"/>
      </a:lightRig>
    </dgm:scene3d>
    <dgm:sp3d z="-110000"/>
    <dgm:txPr/>
    <dgm:style>
      <a:lnRef idx="2">
        <a:scrgbClr r="0" g="0" b="0"/>
      </a:lnRef>
      <a:fillRef idx="0">
        <a:scrgbClr r="0" g="0" b="0"/>
      </a:fillRef>
      <a:effectRef idx="0">
        <a:scrgbClr r="0" g="0" b="0"/>
      </a:effectRef>
      <a:fontRef idx="minor"/>
    </dgm:style>
  </dgm:styleLbl>
  <dgm:styleLbl name="parChTrans1D2">
    <dgm:scene3d>
      <a:camera prst="orthographicFront">
        <a:rot lat="0" lon="0" rev="0"/>
      </a:camera>
      <a:lightRig rig="contrasting" dir="t">
        <a:rot lat="0" lon="0" rev="1200000"/>
      </a:lightRig>
    </dgm:scene3d>
    <dgm:sp3d z="-110000"/>
    <dgm:txPr/>
    <dgm:style>
      <a:lnRef idx="2">
        <a:scrgbClr r="0" g="0" b="0"/>
      </a:lnRef>
      <a:fillRef idx="0">
        <a:scrgbClr r="0" g="0" b="0"/>
      </a:fillRef>
      <a:effectRef idx="0">
        <a:scrgbClr r="0" g="0" b="0"/>
      </a:effectRef>
      <a:fontRef idx="minor"/>
    </dgm:style>
  </dgm:styleLbl>
  <dgm:styleLbl name="parChTrans1D3">
    <dgm:scene3d>
      <a:camera prst="orthographicFront">
        <a:rot lat="0" lon="0" rev="0"/>
      </a:camera>
      <a:lightRig rig="contrasting" dir="t">
        <a:rot lat="0" lon="0" rev="1200000"/>
      </a:lightRig>
    </dgm:scene3d>
    <dgm:sp3d z="-110000"/>
    <dgm:txPr/>
    <dgm:style>
      <a:lnRef idx="2">
        <a:scrgbClr r="0" g="0" b="0"/>
      </a:lnRef>
      <a:fillRef idx="0">
        <a:scrgbClr r="0" g="0" b="0"/>
      </a:fillRef>
      <a:effectRef idx="0">
        <a:scrgbClr r="0" g="0" b="0"/>
      </a:effectRef>
      <a:fontRef idx="minor"/>
    </dgm:style>
  </dgm:styleLbl>
  <dgm:styleLbl name="parChTrans1D4">
    <dgm:scene3d>
      <a:camera prst="orthographicFront">
        <a:rot lat="0" lon="0" rev="0"/>
      </a:camera>
      <a:lightRig rig="contrasting" dir="t">
        <a:rot lat="0" lon="0" rev="1200000"/>
      </a:lightRig>
    </dgm:scene3d>
    <dgm:sp3d z="-110000"/>
    <dgm:txPr/>
    <dgm:style>
      <a:lnRef idx="2">
        <a:scrgbClr r="0" g="0" b="0"/>
      </a:lnRef>
      <a:fillRef idx="0">
        <a:scrgbClr r="0" g="0" b="0"/>
      </a:fillRef>
      <a:effectRef idx="0">
        <a:scrgbClr r="0" g="0" b="0"/>
      </a:effectRef>
      <a:fontRef idx="minor"/>
    </dgm:style>
  </dgm:styleLbl>
  <dgm:styleLbl name="fgAcc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conFgAcc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alignAcc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trAlignAcc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dgm:style>
  </dgm:styleLbl>
  <dgm:styleLbl name="bgAcc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solidFgAcc1">
    <dgm:scene3d>
      <a:camera prst="orthographicFront">
        <a:rot lat="0" lon="0" rev="0"/>
      </a:camera>
      <a:lightRig rig="contrasting" dir="t">
        <a:rot lat="0" lon="0" rev="1200000"/>
      </a:lightRig>
    </dgm:scene3d>
    <dgm:sp3d z="300000" contourW="12700" prstMaterial="flat">
      <a:bevelT w="177800" h="254000"/>
      <a:bevelB w="152400"/>
    </dgm:sp3d>
    <dgm:txPr/>
    <dgm:style>
      <a:lnRef idx="0">
        <a:scrgbClr r="0" g="0" b="0"/>
      </a:lnRef>
      <a:fillRef idx="1">
        <a:scrgbClr r="0" g="0" b="0"/>
      </a:fillRef>
      <a:effectRef idx="0">
        <a:scrgbClr r="0" g="0" b="0"/>
      </a:effectRef>
      <a:fontRef idx="minor"/>
    </dgm:style>
  </dgm:styleLbl>
  <dgm:styleLbl name="solidAlignAcc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solidBgAcc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fgAccFollowNode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alignAccFollowNode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bgAccFollowNode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fgAcc0">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fgAcc2">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fgAcc3">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fgAcc4">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bgShp">
    <dgm:scene3d>
      <a:camera prst="orthographicFront">
        <a:rot lat="0" lon="0" rev="0"/>
      </a:camera>
      <a:lightRig rig="contrasting" dir="t">
        <a:rot lat="0" lon="0" rev="1200000"/>
      </a:lightRig>
    </dgm:scene3d>
    <dgm:sp3d z="-300000" prstMaterial="plastic"/>
    <dgm:txPr/>
    <dgm:style>
      <a:lnRef idx="1">
        <a:scrgbClr r="0" g="0" b="0"/>
      </a:lnRef>
      <a:fillRef idx="1">
        <a:scrgbClr r="0" g="0" b="0"/>
      </a:fillRef>
      <a:effectRef idx="0">
        <a:scrgbClr r="0" g="0" b="0"/>
      </a:effectRef>
      <a:fontRef idx="minor"/>
    </dgm:style>
  </dgm:styleLbl>
  <dgm:styleLbl name="dkBgShp">
    <dgm:scene3d>
      <a:camera prst="orthographicFront">
        <a:rot lat="0" lon="0" rev="0"/>
      </a:camera>
      <a:lightRig rig="contrasting" dir="t">
        <a:rot lat="0" lon="0" rev="1200000"/>
      </a:lightRig>
    </dgm:scene3d>
    <dgm:sp3d contourW="12700" prstMaterial="flat">
      <a:bevelT w="100800" h="154000"/>
      <a:bevelB w="152400"/>
    </dgm:sp3d>
    <dgm:txPr/>
    <dgm:style>
      <a:lnRef idx="0">
        <a:scrgbClr r="0" g="0" b="0"/>
      </a:lnRef>
      <a:fillRef idx="1">
        <a:scrgbClr r="0" g="0" b="0"/>
      </a:fillRef>
      <a:effectRef idx="0">
        <a:scrgbClr r="0" g="0" b="0"/>
      </a:effectRef>
      <a:fontRef idx="minor"/>
    </dgm:style>
  </dgm:styleLbl>
  <dgm:styleLbl name="trBgShp">
    <dgm:scene3d>
      <a:camera prst="orthographicFront">
        <a:rot lat="0" lon="0" rev="0"/>
      </a:camera>
      <a:lightRig rig="contrasting" dir="t">
        <a:rot lat="0" lon="0" rev="1200000"/>
      </a:lightRig>
    </dgm:scene3d>
    <dgm:sp3d z="-152400" prstMaterial="matte"/>
    <dgm:txPr/>
    <dgm:style>
      <a:lnRef idx="1">
        <a:scrgbClr r="0" g="0" b="0"/>
      </a:lnRef>
      <a:fillRef idx="1">
        <a:scrgbClr r="0" g="0" b="0"/>
      </a:fillRef>
      <a:effectRef idx="0">
        <a:scrgbClr r="0" g="0" b="0"/>
      </a:effectRef>
      <a:fontRef idx="minor"/>
    </dgm:style>
  </dgm:styleLbl>
  <dgm:styleLbl name="fgShp">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1">
        <a:scrgbClr r="0" g="0" b="0"/>
      </a:lnRef>
      <a:fillRef idx="0">
        <a:scrgbClr r="0" g="0" b="0"/>
      </a:fillRef>
      <a:effectRef idx="0">
        <a:scrgbClr r="0" g="0" b="0"/>
      </a:effectRef>
      <a:fontRef idx="minor"/>
    </dgm:style>
  </dgm:styleLbl>
</dgm:styleDef>
</file>

<file path=ppt/drawings/_rels/vmlDrawing1.vml.rels><?xml version="1.0" encoding="UTF-8" standalone="yes"?>
<Relationships xmlns="http://schemas.openxmlformats.org/package/2006/relationships"><Relationship Id="rId1" Type="http://schemas.openxmlformats.org/officeDocument/2006/relationships/image" Target="../media/image24.emf"/></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1 Marcador de encabezado"/>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s-AR"/>
          </a:p>
        </p:txBody>
      </p:sp>
      <p:sp>
        <p:nvSpPr>
          <p:cNvPr id="3" name="2 Marcador de fecha"/>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1A2BB513-B486-4574-B5C3-670866D85470}" type="datetimeFigureOut">
              <a:rPr lang="es-AR" smtClean="0"/>
              <a:pPr/>
              <a:t>11/06/13</a:t>
            </a:fld>
            <a:endParaRPr lang="es-AR"/>
          </a:p>
        </p:txBody>
      </p:sp>
      <p:sp>
        <p:nvSpPr>
          <p:cNvPr id="4" name="3 Marcador de imagen de diapositiva"/>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s-AR"/>
          </a:p>
        </p:txBody>
      </p:sp>
      <p:sp>
        <p:nvSpPr>
          <p:cNvPr id="5" name="4 Marcador de notas"/>
          <p:cNvSpPr>
            <a:spLocks noGrp="1"/>
          </p:cNvSpPr>
          <p:nvPr>
            <p:ph type="body" sz="quarter" idx="3"/>
          </p:nvPr>
        </p:nvSpPr>
        <p:spPr>
          <a:xfrm>
            <a:off x="685800" y="4343400"/>
            <a:ext cx="5486400" cy="4114800"/>
          </a:xfrm>
          <a:prstGeom prst="rect">
            <a:avLst/>
          </a:prstGeom>
        </p:spPr>
        <p:txBody>
          <a:bodyPr vert="horz" lIns="91440" tIns="45720" rIns="91440" bIns="45720" rtlCol="0">
            <a:normAutofit/>
          </a:bodyPr>
          <a:lstStyle/>
          <a:p>
            <a:pPr lvl="0"/>
            <a:r>
              <a:rPr lang="es-ES" smtClean="0"/>
              <a:t>Haga clic para modificar el estilo de texto del patrón</a:t>
            </a:r>
          </a:p>
          <a:p>
            <a:pPr lvl="1"/>
            <a:r>
              <a:rPr lang="es-ES" smtClean="0"/>
              <a:t>Segundo nivel</a:t>
            </a:r>
          </a:p>
          <a:p>
            <a:pPr lvl="2"/>
            <a:r>
              <a:rPr lang="es-ES" smtClean="0"/>
              <a:t>Tercer nivel</a:t>
            </a:r>
          </a:p>
          <a:p>
            <a:pPr lvl="3"/>
            <a:r>
              <a:rPr lang="es-ES" smtClean="0"/>
              <a:t>Cuarto nivel</a:t>
            </a:r>
          </a:p>
          <a:p>
            <a:pPr lvl="4"/>
            <a:r>
              <a:rPr lang="es-ES" smtClean="0"/>
              <a:t>Quinto nivel</a:t>
            </a:r>
            <a:endParaRPr lang="es-AR"/>
          </a:p>
        </p:txBody>
      </p:sp>
      <p:sp>
        <p:nvSpPr>
          <p:cNvPr id="6" name="5 Marcador de pie de página"/>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s-AR"/>
          </a:p>
        </p:txBody>
      </p:sp>
      <p:sp>
        <p:nvSpPr>
          <p:cNvPr id="7" name="6 Marcador de número de diapositiva"/>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E8D14722-A485-4565-9C9A-19FE877C2B3F}" type="slidenum">
              <a:rPr lang="es-AR" smtClean="0"/>
              <a:pPr/>
              <a:t>‹#›</a:t>
            </a:fld>
            <a:endParaRPr lang="es-AR"/>
          </a:p>
        </p:txBody>
      </p:sp>
    </p:spTree>
    <p:extLst>
      <p:ext uri="{BB962C8B-B14F-4D97-AF65-F5344CB8AC3E}">
        <p14:creationId xmlns:p14="http://schemas.microsoft.com/office/powerpoint/2010/main" val="4238760797"/>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6.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Marcador de imagen de diapositiva"/>
          <p:cNvSpPr>
            <a:spLocks noGrp="1" noRot="1" noChangeAspect="1"/>
          </p:cNvSpPr>
          <p:nvPr>
            <p:ph type="sldImg"/>
          </p:nvPr>
        </p:nvSpPr>
        <p:spPr/>
      </p:sp>
      <p:sp>
        <p:nvSpPr>
          <p:cNvPr id="3" name="2 Marcador de notas"/>
          <p:cNvSpPr>
            <a:spLocks noGrp="1"/>
          </p:cNvSpPr>
          <p:nvPr>
            <p:ph type="body" idx="1"/>
          </p:nvPr>
        </p:nvSpPr>
        <p:spPr/>
        <p:txBody>
          <a:bodyPr>
            <a:normAutofit/>
          </a:bodyPr>
          <a:lstStyle/>
          <a:p>
            <a:endParaRPr lang="es-AR" dirty="0"/>
          </a:p>
        </p:txBody>
      </p:sp>
      <p:sp>
        <p:nvSpPr>
          <p:cNvPr id="4" name="3 Marcador de número de diapositiva"/>
          <p:cNvSpPr>
            <a:spLocks noGrp="1"/>
          </p:cNvSpPr>
          <p:nvPr>
            <p:ph type="sldNum" sz="quarter" idx="10"/>
          </p:nvPr>
        </p:nvSpPr>
        <p:spPr/>
        <p:txBody>
          <a:bodyPr/>
          <a:lstStyle/>
          <a:p>
            <a:fld id="{E8D14722-A485-4565-9C9A-19FE877C2B3F}" type="slidenum">
              <a:rPr lang="es-AR" smtClean="0"/>
              <a:pPr/>
              <a:t>16</a:t>
            </a:fld>
            <a:endParaRPr lang="es-A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Diapositiva de título">
    <p:bg>
      <p:bgRef idx="1002">
        <a:schemeClr val="bg2"/>
      </p:bgRef>
    </p:bg>
    <p:spTree>
      <p:nvGrpSpPr>
        <p:cNvPr id="1" name=""/>
        <p:cNvGrpSpPr/>
        <p:nvPr/>
      </p:nvGrpSpPr>
      <p:grpSpPr>
        <a:xfrm>
          <a:off x="0" y="0"/>
          <a:ext cx="0" cy="0"/>
          <a:chOff x="0" y="0"/>
          <a:chExt cx="0" cy="0"/>
        </a:xfrm>
      </p:grpSpPr>
      <p:sp>
        <p:nvSpPr>
          <p:cNvPr id="9" name="8 Rectángulo"/>
          <p:cNvSpPr/>
          <p:nvPr/>
        </p:nvSpPr>
        <p:spPr bwMode="ltGray">
          <a:xfrm>
            <a:off x="0" y="0"/>
            <a:ext cx="9143999" cy="5135430"/>
          </a:xfrm>
          <a:prstGeom prst="rect">
            <a:avLst/>
          </a:prstGeom>
          <a:solidFill>
            <a:srgbClr val="000000"/>
          </a:solidFill>
          <a:ln w="48000" cap="flat" cmpd="thickThin" algn="ctr">
            <a:noFill/>
            <a:prstDash val="solid"/>
          </a:ln>
        </p:spPr>
        <p:style>
          <a:lnRef idx="2">
            <a:schemeClr val="accent1"/>
          </a:lnRef>
          <a:fillRef idx="1">
            <a:schemeClr val="accent1"/>
          </a:fillRef>
          <a:effectRef idx="0">
            <a:schemeClr val="accent1"/>
          </a:effectRef>
          <a:fontRef idx="minor">
            <a:schemeClr val="lt1"/>
          </a:fontRef>
        </p:style>
        <p:txBody>
          <a:bodyPr rtlCol="0" anchor="ctr"/>
          <a:lstStyle>
            <a:extLst/>
          </a:lstStyle>
          <a:p>
            <a:pPr algn="ctr" eaLnBrk="1" latinLnBrk="0" hangingPunct="1"/>
            <a:endParaRPr kumimoji="0" lang="en-US"/>
          </a:p>
        </p:txBody>
      </p:sp>
      <p:sp>
        <p:nvSpPr>
          <p:cNvPr id="2" name="1 Título"/>
          <p:cNvSpPr>
            <a:spLocks noGrp="1"/>
          </p:cNvSpPr>
          <p:nvPr>
            <p:ph type="ctrTitle"/>
          </p:nvPr>
        </p:nvSpPr>
        <p:spPr>
          <a:xfrm>
            <a:off x="685800" y="3355848"/>
            <a:ext cx="8077200" cy="1673352"/>
          </a:xfrm>
        </p:spPr>
        <p:txBody>
          <a:bodyPr vert="horz" lIns="91440" tIns="0" rIns="45720" bIns="0" rtlCol="0" anchor="t">
            <a:normAutofit/>
            <a:scene3d>
              <a:camera prst="orthographicFront"/>
              <a:lightRig rig="threePt" dir="t">
                <a:rot lat="0" lon="0" rev="4800000"/>
              </a:lightRig>
            </a:scene3d>
            <a:sp3d prstMaterial="matte">
              <a:bevelT w="50800" h="10160"/>
            </a:sp3d>
          </a:bodyPr>
          <a:lstStyle>
            <a:lvl1pPr algn="l">
              <a:defRPr sz="4700" b="1"/>
            </a:lvl1pPr>
            <a:extLst/>
          </a:lstStyle>
          <a:p>
            <a:r>
              <a:rPr kumimoji="0" lang="es-ES" smtClean="0"/>
              <a:t>Haga clic para modificar el estilo de título del patrón</a:t>
            </a:r>
            <a:endParaRPr kumimoji="0" lang="en-US"/>
          </a:p>
        </p:txBody>
      </p:sp>
      <p:sp>
        <p:nvSpPr>
          <p:cNvPr id="3" name="2 Subtítulo"/>
          <p:cNvSpPr>
            <a:spLocks noGrp="1"/>
          </p:cNvSpPr>
          <p:nvPr>
            <p:ph type="subTitle" idx="1"/>
          </p:nvPr>
        </p:nvSpPr>
        <p:spPr>
          <a:xfrm>
            <a:off x="685800" y="1828800"/>
            <a:ext cx="8077200" cy="1499616"/>
          </a:xfrm>
        </p:spPr>
        <p:txBody>
          <a:bodyPr lIns="118872" tIns="0" rIns="45720" bIns="0" anchor="b"/>
          <a:lstStyle>
            <a:lvl1pPr marL="0" indent="0" algn="l">
              <a:buNone/>
              <a:defRPr sz="2000">
                <a:solidFill>
                  <a:srgbClr val="FFFFFF"/>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extLst/>
          </a:lstStyle>
          <a:p>
            <a:r>
              <a:rPr kumimoji="0" lang="es-ES" smtClean="0"/>
              <a:t>Haga clic para modificar el estilo de subtítulo del patrón</a:t>
            </a:r>
            <a:endParaRPr kumimoji="0" lang="en-US"/>
          </a:p>
        </p:txBody>
      </p:sp>
      <p:sp>
        <p:nvSpPr>
          <p:cNvPr id="4" name="3 Marcador de fecha"/>
          <p:cNvSpPr>
            <a:spLocks noGrp="1"/>
          </p:cNvSpPr>
          <p:nvPr>
            <p:ph type="dt" sz="half" idx="10"/>
          </p:nvPr>
        </p:nvSpPr>
        <p:spPr/>
        <p:txBody>
          <a:bodyPr/>
          <a:lstStyle/>
          <a:p>
            <a:fld id="{863ECED5-875B-4D1B-AAFF-379060AE755A}" type="datetimeFigureOut">
              <a:rPr lang="es-CO" smtClean="0"/>
              <a:pPr/>
              <a:t>11/06/13</a:t>
            </a:fld>
            <a:endParaRPr lang="es-CO"/>
          </a:p>
        </p:txBody>
      </p:sp>
      <p:sp>
        <p:nvSpPr>
          <p:cNvPr id="5" name="4 Marcador de pie de página"/>
          <p:cNvSpPr>
            <a:spLocks noGrp="1"/>
          </p:cNvSpPr>
          <p:nvPr>
            <p:ph type="ftr" sz="quarter" idx="11"/>
          </p:nvPr>
        </p:nvSpPr>
        <p:spPr/>
        <p:txBody>
          <a:bodyPr/>
          <a:lstStyle/>
          <a:p>
            <a:endParaRPr lang="es-CO"/>
          </a:p>
        </p:txBody>
      </p:sp>
      <p:sp>
        <p:nvSpPr>
          <p:cNvPr id="6" name="5 Marcador de número de diapositiva"/>
          <p:cNvSpPr>
            <a:spLocks noGrp="1"/>
          </p:cNvSpPr>
          <p:nvPr>
            <p:ph type="sldNum" sz="quarter" idx="12"/>
          </p:nvPr>
        </p:nvSpPr>
        <p:spPr/>
        <p:txBody>
          <a:bodyPr/>
          <a:lstStyle/>
          <a:p>
            <a:fld id="{EC76C7BA-67FD-4EFA-8D1B-5B9166717BBA}" type="slidenum">
              <a:rPr lang="es-CO" smtClean="0"/>
              <a:pPr/>
              <a:t>‹#›</a:t>
            </a:fld>
            <a:endParaRPr lang="es-CO"/>
          </a:p>
        </p:txBody>
      </p:sp>
      <p:sp>
        <p:nvSpPr>
          <p:cNvPr id="10" name="9 Rectángulo"/>
          <p:cNvSpPr/>
          <p:nvPr/>
        </p:nvSpPr>
        <p:spPr bwMode="invGray">
          <a:xfrm>
            <a:off x="0" y="5128334"/>
            <a:ext cx="9144000" cy="45720"/>
          </a:xfrm>
          <a:prstGeom prst="rect">
            <a:avLst/>
          </a:prstGeom>
          <a:solidFill>
            <a:srgbClr val="FFFFFF"/>
          </a:solidFill>
          <a:ln w="48000" cap="flat" cmpd="thickThin" algn="ctr">
            <a:noFill/>
            <a:prstDash val="solid"/>
          </a:ln>
          <a:effectLst>
            <a:outerShdw blurRad="31750" dist="10160" dir="5400000" algn="tl" rotWithShape="0">
              <a:srgbClr val="000000">
                <a:alpha val="60000"/>
              </a:srgbClr>
            </a:outerShdw>
          </a:effectLst>
        </p:spPr>
        <p:style>
          <a:lnRef idx="2">
            <a:schemeClr val="accent1"/>
          </a:lnRef>
          <a:fillRef idx="1">
            <a:schemeClr val="accent1"/>
          </a:fillRef>
          <a:effectRef idx="0">
            <a:schemeClr val="accent1"/>
          </a:effectRef>
          <a:fontRef idx="minor">
            <a:schemeClr val="lt1"/>
          </a:fontRef>
        </p:style>
        <p:txBody>
          <a:bodyPr rtlCol="0" anchor="ctr"/>
          <a:lstStyle>
            <a:extLst/>
          </a:lstStyle>
          <a:p>
            <a:pPr algn="ctr" eaLnBrk="1" latinLnBrk="0" hangingPunct="1"/>
            <a:endParaRPr kumimoji="0" lang="en-US"/>
          </a:p>
        </p:txBody>
      </p:sp>
    </p:spTree>
  </p:cSld>
  <p:clrMapOvr>
    <a:overrideClrMapping bg1="dk1" tx1="lt1" bg2="dk2" tx2="lt2" accent1="accent1" accent2="accent2" accent3="accent3" accent4="accent4" accent5="accent5" accent6="accent6" hlink="hlink" folHlink="folHlink"/>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ítulo y objetos">
    <p:spTree>
      <p:nvGrpSpPr>
        <p:cNvPr id="1" name=""/>
        <p:cNvGrpSpPr/>
        <p:nvPr/>
      </p:nvGrpSpPr>
      <p:grpSpPr>
        <a:xfrm>
          <a:off x="0" y="0"/>
          <a:ext cx="0" cy="0"/>
          <a:chOff x="0" y="0"/>
          <a:chExt cx="0" cy="0"/>
        </a:xfrm>
      </p:grpSpPr>
      <p:sp>
        <p:nvSpPr>
          <p:cNvPr id="2" name="1 Título"/>
          <p:cNvSpPr>
            <a:spLocks noGrp="1"/>
          </p:cNvSpPr>
          <p:nvPr>
            <p:ph type="title"/>
          </p:nvPr>
        </p:nvSpPr>
        <p:spPr>
          <a:xfrm>
            <a:off x="457200" y="155448"/>
            <a:ext cx="8229600" cy="1252728"/>
          </a:xfrm>
        </p:spPr>
        <p:txBody>
          <a:bodyPr/>
          <a:lstStyle>
            <a:extLst/>
          </a:lstStyle>
          <a:p>
            <a:r>
              <a:rPr kumimoji="0" lang="es-ES" smtClean="0"/>
              <a:t>Haga clic para modificar el estilo de título del patrón</a:t>
            </a:r>
            <a:endParaRPr kumimoji="0" lang="en-US"/>
          </a:p>
        </p:txBody>
      </p:sp>
      <p:sp>
        <p:nvSpPr>
          <p:cNvPr id="3" name="2 Marcador de contenido"/>
          <p:cNvSpPr>
            <a:spLocks noGrp="1"/>
          </p:cNvSpPr>
          <p:nvPr>
            <p:ph idx="1"/>
          </p:nvPr>
        </p:nvSpPr>
        <p:spPr/>
        <p:txBody>
          <a:bodyPr/>
          <a:lstStyle>
            <a:extLst/>
          </a:lstStyle>
          <a:p>
            <a:pPr lvl="0" eaLnBrk="1" latinLnBrk="0" hangingPunct="1"/>
            <a:r>
              <a:rPr lang="es-ES" smtClean="0"/>
              <a:t>Haga clic para modificar el estilo de texto del patrón</a:t>
            </a:r>
          </a:p>
          <a:p>
            <a:pPr lvl="1" eaLnBrk="1" latinLnBrk="0" hangingPunct="1"/>
            <a:r>
              <a:rPr lang="es-ES" smtClean="0"/>
              <a:t>Segundo nivel</a:t>
            </a:r>
          </a:p>
          <a:p>
            <a:pPr lvl="2" eaLnBrk="1" latinLnBrk="0" hangingPunct="1"/>
            <a:r>
              <a:rPr lang="es-ES" smtClean="0"/>
              <a:t>Tercer nivel</a:t>
            </a:r>
          </a:p>
          <a:p>
            <a:pPr lvl="3" eaLnBrk="1" latinLnBrk="0" hangingPunct="1"/>
            <a:r>
              <a:rPr lang="es-ES" smtClean="0"/>
              <a:t>Cuarto nivel</a:t>
            </a:r>
          </a:p>
          <a:p>
            <a:pPr lvl="4" eaLnBrk="1" latinLnBrk="0" hangingPunct="1"/>
            <a:r>
              <a:rPr lang="es-ES" smtClean="0"/>
              <a:t>Quinto nivel</a:t>
            </a:r>
            <a:endParaRPr kumimoji="0" lang="en-US"/>
          </a:p>
        </p:txBody>
      </p:sp>
      <p:sp>
        <p:nvSpPr>
          <p:cNvPr id="4" name="3 Marcador de fecha"/>
          <p:cNvSpPr>
            <a:spLocks noGrp="1"/>
          </p:cNvSpPr>
          <p:nvPr>
            <p:ph type="dt" sz="half" idx="10"/>
          </p:nvPr>
        </p:nvSpPr>
        <p:spPr/>
        <p:txBody>
          <a:bodyPr/>
          <a:lstStyle/>
          <a:p>
            <a:fld id="{863ECED5-875B-4D1B-AAFF-379060AE755A}" type="datetimeFigureOut">
              <a:rPr lang="es-CO" smtClean="0"/>
              <a:pPr/>
              <a:t>11/06/13</a:t>
            </a:fld>
            <a:endParaRPr lang="es-CO"/>
          </a:p>
        </p:txBody>
      </p:sp>
      <p:sp>
        <p:nvSpPr>
          <p:cNvPr id="5" name="4 Marcador de pie de página"/>
          <p:cNvSpPr>
            <a:spLocks noGrp="1"/>
          </p:cNvSpPr>
          <p:nvPr>
            <p:ph type="ftr" sz="quarter" idx="11"/>
          </p:nvPr>
        </p:nvSpPr>
        <p:spPr/>
        <p:txBody>
          <a:bodyPr/>
          <a:lstStyle/>
          <a:p>
            <a:endParaRPr lang="es-CO"/>
          </a:p>
        </p:txBody>
      </p:sp>
      <p:sp>
        <p:nvSpPr>
          <p:cNvPr id="6" name="5 Marcador de número de diapositiva"/>
          <p:cNvSpPr>
            <a:spLocks noGrp="1"/>
          </p:cNvSpPr>
          <p:nvPr>
            <p:ph type="sldNum" sz="quarter" idx="12"/>
          </p:nvPr>
        </p:nvSpPr>
        <p:spPr/>
        <p:txBody>
          <a:bodyPr/>
          <a:lstStyle/>
          <a:p>
            <a:fld id="{EC76C7BA-67FD-4EFA-8D1B-5B9166717BBA}" type="slidenum">
              <a:rPr lang="es-CO" smtClean="0"/>
              <a:pPr/>
              <a:t>‹#›</a:t>
            </a:fld>
            <a:endParaRPr lang="es-CO"/>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Encabezado de sección">
    <p:bg>
      <p:bgRef idx="1002">
        <a:schemeClr val="bg2"/>
      </p:bgRef>
    </p:bg>
    <p:spTree>
      <p:nvGrpSpPr>
        <p:cNvPr id="1" name=""/>
        <p:cNvGrpSpPr/>
        <p:nvPr/>
      </p:nvGrpSpPr>
      <p:grpSpPr>
        <a:xfrm>
          <a:off x="0" y="0"/>
          <a:ext cx="0" cy="0"/>
          <a:chOff x="0" y="0"/>
          <a:chExt cx="0" cy="0"/>
        </a:xfrm>
      </p:grpSpPr>
      <p:sp>
        <p:nvSpPr>
          <p:cNvPr id="9" name="8 Rectángulo"/>
          <p:cNvSpPr/>
          <p:nvPr/>
        </p:nvSpPr>
        <p:spPr bwMode="ltGray">
          <a:xfrm>
            <a:off x="0" y="1"/>
            <a:ext cx="9144000" cy="2602520"/>
          </a:xfrm>
          <a:prstGeom prst="rect">
            <a:avLst/>
          </a:prstGeom>
          <a:solidFill>
            <a:srgbClr val="000000"/>
          </a:solidFill>
          <a:ln w="48000" cap="flat" cmpd="thickThin" algn="ctr">
            <a:noFill/>
            <a:prstDash val="solid"/>
          </a:ln>
        </p:spPr>
        <p:style>
          <a:lnRef idx="2">
            <a:schemeClr val="accent1"/>
          </a:lnRef>
          <a:fillRef idx="1">
            <a:schemeClr val="accent1"/>
          </a:fillRef>
          <a:effectRef idx="0">
            <a:schemeClr val="accent1"/>
          </a:effectRef>
          <a:fontRef idx="minor">
            <a:schemeClr val="lt1"/>
          </a:fontRef>
        </p:style>
        <p:txBody>
          <a:bodyPr rtlCol="0" anchor="ctr"/>
          <a:lstStyle>
            <a:extLst/>
          </a:lstStyle>
          <a:p>
            <a:pPr algn="ctr" eaLnBrk="1" latinLnBrk="0" hangingPunct="1"/>
            <a:endParaRPr kumimoji="0" lang="en-US"/>
          </a:p>
        </p:txBody>
      </p:sp>
      <p:sp>
        <p:nvSpPr>
          <p:cNvPr id="12" name="11 Rectángulo"/>
          <p:cNvSpPr/>
          <p:nvPr/>
        </p:nvSpPr>
        <p:spPr bwMode="invGray">
          <a:xfrm>
            <a:off x="0" y="2602520"/>
            <a:ext cx="9144000" cy="45720"/>
          </a:xfrm>
          <a:prstGeom prst="rect">
            <a:avLst/>
          </a:prstGeom>
          <a:solidFill>
            <a:srgbClr val="FFFFFF"/>
          </a:solidFill>
          <a:ln w="48000" cap="flat" cmpd="thickThin" algn="ctr">
            <a:noFill/>
            <a:prstDash val="solid"/>
          </a:ln>
          <a:effectLst>
            <a:outerShdw blurRad="31750" dist="10160" dir="5400000" algn="tl" rotWithShape="0">
              <a:srgbClr val="000000">
                <a:alpha val="60000"/>
              </a:srgbClr>
            </a:outerShdw>
          </a:effectLst>
        </p:spPr>
        <p:style>
          <a:lnRef idx="2">
            <a:schemeClr val="accent1"/>
          </a:lnRef>
          <a:fillRef idx="1">
            <a:schemeClr val="accent1"/>
          </a:fillRef>
          <a:effectRef idx="0">
            <a:schemeClr val="accent1"/>
          </a:effectRef>
          <a:fontRef idx="minor">
            <a:schemeClr val="lt1"/>
          </a:fontRef>
        </p:style>
        <p:txBody>
          <a:bodyPr rtlCol="0" anchor="ctr"/>
          <a:lstStyle>
            <a:extLst/>
          </a:lstStyle>
          <a:p>
            <a:pPr algn="ctr" eaLnBrk="1" latinLnBrk="0" hangingPunct="1"/>
            <a:endParaRPr kumimoji="0" lang="en-US"/>
          </a:p>
        </p:txBody>
      </p:sp>
      <p:sp>
        <p:nvSpPr>
          <p:cNvPr id="2" name="1 Título"/>
          <p:cNvSpPr>
            <a:spLocks noGrp="1"/>
          </p:cNvSpPr>
          <p:nvPr>
            <p:ph type="title"/>
          </p:nvPr>
        </p:nvSpPr>
        <p:spPr>
          <a:xfrm>
            <a:off x="749808" y="118872"/>
            <a:ext cx="8013192" cy="1636776"/>
          </a:xfrm>
        </p:spPr>
        <p:txBody>
          <a:bodyPr vert="horz" lIns="91440" tIns="0" rIns="91440" bIns="0" rtlCol="0" anchor="b">
            <a:normAutofit/>
            <a:scene3d>
              <a:camera prst="orthographicFront"/>
              <a:lightRig rig="threePt" dir="t">
                <a:rot lat="0" lon="0" rev="4800000"/>
              </a:lightRig>
            </a:scene3d>
            <a:sp3d prstMaterial="matte">
              <a:bevelT w="50800" h="10160"/>
            </a:sp3d>
          </a:bodyPr>
          <a:lstStyle>
            <a:lvl1pPr algn="l">
              <a:defRPr sz="4700" b="1" cap="none" baseline="0"/>
            </a:lvl1pPr>
            <a:extLst/>
          </a:lstStyle>
          <a:p>
            <a:r>
              <a:rPr kumimoji="0" lang="es-ES" smtClean="0"/>
              <a:t>Haga clic para modificar el estilo de título del patrón</a:t>
            </a:r>
            <a:endParaRPr kumimoji="0" lang="en-US"/>
          </a:p>
        </p:txBody>
      </p:sp>
      <p:sp>
        <p:nvSpPr>
          <p:cNvPr id="3" name="2 Marcador de texto"/>
          <p:cNvSpPr>
            <a:spLocks noGrp="1"/>
          </p:cNvSpPr>
          <p:nvPr>
            <p:ph type="body" idx="1"/>
          </p:nvPr>
        </p:nvSpPr>
        <p:spPr>
          <a:xfrm>
            <a:off x="740664" y="1828800"/>
            <a:ext cx="8022336" cy="685800"/>
          </a:xfrm>
        </p:spPr>
        <p:txBody>
          <a:bodyPr lIns="146304" tIns="0" rIns="45720" bIns="0" anchor="t"/>
          <a:lstStyle>
            <a:lvl1pPr marL="0" indent="0">
              <a:buNone/>
              <a:defRPr sz="2000">
                <a:solidFill>
                  <a:srgbClr val="FFFFFF"/>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extLst/>
          </a:lstStyle>
          <a:p>
            <a:pPr lvl="0" eaLnBrk="1" latinLnBrk="0" hangingPunct="1"/>
            <a:r>
              <a:rPr kumimoji="0" lang="es-ES" smtClean="0"/>
              <a:t>Haga clic para modificar el estilo de texto del patrón</a:t>
            </a:r>
          </a:p>
        </p:txBody>
      </p:sp>
      <p:sp>
        <p:nvSpPr>
          <p:cNvPr id="4" name="3 Marcador de fecha"/>
          <p:cNvSpPr>
            <a:spLocks noGrp="1"/>
          </p:cNvSpPr>
          <p:nvPr>
            <p:ph type="dt" sz="half" idx="10"/>
          </p:nvPr>
        </p:nvSpPr>
        <p:spPr/>
        <p:txBody>
          <a:bodyPr/>
          <a:lstStyle/>
          <a:p>
            <a:fld id="{863ECED5-875B-4D1B-AAFF-379060AE755A}" type="datetimeFigureOut">
              <a:rPr lang="es-CO" smtClean="0"/>
              <a:pPr/>
              <a:t>11/06/13</a:t>
            </a:fld>
            <a:endParaRPr lang="es-CO"/>
          </a:p>
        </p:txBody>
      </p:sp>
      <p:sp>
        <p:nvSpPr>
          <p:cNvPr id="5" name="4 Marcador de pie de página"/>
          <p:cNvSpPr>
            <a:spLocks noGrp="1"/>
          </p:cNvSpPr>
          <p:nvPr>
            <p:ph type="ftr" sz="quarter" idx="11"/>
          </p:nvPr>
        </p:nvSpPr>
        <p:spPr/>
        <p:txBody>
          <a:bodyPr/>
          <a:lstStyle/>
          <a:p>
            <a:endParaRPr lang="es-CO"/>
          </a:p>
        </p:txBody>
      </p:sp>
      <p:sp>
        <p:nvSpPr>
          <p:cNvPr id="6" name="5 Marcador de número de diapositiva"/>
          <p:cNvSpPr>
            <a:spLocks noGrp="1"/>
          </p:cNvSpPr>
          <p:nvPr>
            <p:ph type="sldNum" sz="quarter" idx="12"/>
          </p:nvPr>
        </p:nvSpPr>
        <p:spPr/>
        <p:txBody>
          <a:bodyPr/>
          <a:lstStyle/>
          <a:p>
            <a:fld id="{EC76C7BA-67FD-4EFA-8D1B-5B9166717BBA}" type="slidenum">
              <a:rPr lang="es-CO" smtClean="0"/>
              <a:pPr/>
              <a:t>‹#›</a:t>
            </a:fld>
            <a:endParaRPr lang="es-CO"/>
          </a:p>
        </p:txBody>
      </p:sp>
    </p:spTree>
  </p:cSld>
  <p:clrMapOvr>
    <a:overrideClrMapping bg1="dk1" tx1="lt1" bg2="dk2" tx2="lt2" accent1="accent1" accent2="accent2" accent3="accent3" accent4="accent4" accent5="accent5" accent6="accent6" hlink="hlink" folHlink="folHlink"/>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Dos objetos">
    <p:spTree>
      <p:nvGrpSpPr>
        <p:cNvPr id="1" name=""/>
        <p:cNvGrpSpPr/>
        <p:nvPr/>
      </p:nvGrpSpPr>
      <p:grpSpPr>
        <a:xfrm>
          <a:off x="0" y="0"/>
          <a:ext cx="0" cy="0"/>
          <a:chOff x="0" y="0"/>
          <a:chExt cx="0" cy="0"/>
        </a:xfrm>
      </p:grpSpPr>
      <p:sp>
        <p:nvSpPr>
          <p:cNvPr id="2" name="1 Título"/>
          <p:cNvSpPr>
            <a:spLocks noGrp="1"/>
          </p:cNvSpPr>
          <p:nvPr>
            <p:ph type="title"/>
          </p:nvPr>
        </p:nvSpPr>
        <p:spPr/>
        <p:txBody>
          <a:bodyPr/>
          <a:lstStyle>
            <a:extLst/>
          </a:lstStyle>
          <a:p>
            <a:r>
              <a:rPr kumimoji="0" lang="es-ES" smtClean="0"/>
              <a:t>Haga clic para modificar el estilo de título del patrón</a:t>
            </a:r>
            <a:endParaRPr kumimoji="0" lang="en-US"/>
          </a:p>
        </p:txBody>
      </p:sp>
      <p:sp>
        <p:nvSpPr>
          <p:cNvPr id="3" name="2 Marcador de contenido"/>
          <p:cNvSpPr>
            <a:spLocks noGrp="1"/>
          </p:cNvSpPr>
          <p:nvPr>
            <p:ph sz="half" idx="1"/>
          </p:nvPr>
        </p:nvSpPr>
        <p:spPr>
          <a:xfrm>
            <a:off x="457200" y="1773936"/>
            <a:ext cx="4038600" cy="4623816"/>
          </a:xfrm>
        </p:spPr>
        <p:txBody>
          <a:bodyPr lIns="91440"/>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extLst/>
          </a:lstStyle>
          <a:p>
            <a:pPr lvl="0" eaLnBrk="1" latinLnBrk="0" hangingPunct="1"/>
            <a:r>
              <a:rPr lang="es-ES" smtClean="0"/>
              <a:t>Haga clic para modificar el estilo de texto del patrón</a:t>
            </a:r>
          </a:p>
          <a:p>
            <a:pPr lvl="1" eaLnBrk="1" latinLnBrk="0" hangingPunct="1"/>
            <a:r>
              <a:rPr lang="es-ES" smtClean="0"/>
              <a:t>Segundo nivel</a:t>
            </a:r>
          </a:p>
          <a:p>
            <a:pPr lvl="2" eaLnBrk="1" latinLnBrk="0" hangingPunct="1"/>
            <a:r>
              <a:rPr lang="es-ES" smtClean="0"/>
              <a:t>Tercer nivel</a:t>
            </a:r>
          </a:p>
          <a:p>
            <a:pPr lvl="3" eaLnBrk="1" latinLnBrk="0" hangingPunct="1"/>
            <a:r>
              <a:rPr lang="es-ES" smtClean="0"/>
              <a:t>Cuarto nivel</a:t>
            </a:r>
          </a:p>
          <a:p>
            <a:pPr lvl="4" eaLnBrk="1" latinLnBrk="0" hangingPunct="1"/>
            <a:r>
              <a:rPr lang="es-ES" smtClean="0"/>
              <a:t>Quinto nivel</a:t>
            </a:r>
            <a:endParaRPr kumimoji="0" lang="en-US"/>
          </a:p>
        </p:txBody>
      </p:sp>
      <p:sp>
        <p:nvSpPr>
          <p:cNvPr id="4" name="3 Marcador de contenido"/>
          <p:cNvSpPr>
            <a:spLocks noGrp="1"/>
          </p:cNvSpPr>
          <p:nvPr>
            <p:ph sz="half" idx="2"/>
          </p:nvPr>
        </p:nvSpPr>
        <p:spPr>
          <a:xfrm>
            <a:off x="4648200" y="1773936"/>
            <a:ext cx="4038600" cy="4623816"/>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extLst/>
          </a:lstStyle>
          <a:p>
            <a:pPr lvl="0" eaLnBrk="1" latinLnBrk="0" hangingPunct="1"/>
            <a:r>
              <a:rPr lang="es-ES" smtClean="0"/>
              <a:t>Haga clic para modificar el estilo de texto del patrón</a:t>
            </a:r>
          </a:p>
          <a:p>
            <a:pPr lvl="1" eaLnBrk="1" latinLnBrk="0" hangingPunct="1"/>
            <a:r>
              <a:rPr lang="es-ES" smtClean="0"/>
              <a:t>Segundo nivel</a:t>
            </a:r>
          </a:p>
          <a:p>
            <a:pPr lvl="2" eaLnBrk="1" latinLnBrk="0" hangingPunct="1"/>
            <a:r>
              <a:rPr lang="es-ES" smtClean="0"/>
              <a:t>Tercer nivel</a:t>
            </a:r>
          </a:p>
          <a:p>
            <a:pPr lvl="3" eaLnBrk="1" latinLnBrk="0" hangingPunct="1"/>
            <a:r>
              <a:rPr lang="es-ES" smtClean="0"/>
              <a:t>Cuarto nivel</a:t>
            </a:r>
          </a:p>
          <a:p>
            <a:pPr lvl="4" eaLnBrk="1" latinLnBrk="0" hangingPunct="1"/>
            <a:r>
              <a:rPr lang="es-ES" smtClean="0"/>
              <a:t>Quinto nivel</a:t>
            </a:r>
            <a:endParaRPr kumimoji="0" lang="en-US"/>
          </a:p>
        </p:txBody>
      </p:sp>
      <p:sp>
        <p:nvSpPr>
          <p:cNvPr id="5" name="4 Marcador de fecha"/>
          <p:cNvSpPr>
            <a:spLocks noGrp="1"/>
          </p:cNvSpPr>
          <p:nvPr>
            <p:ph type="dt" sz="half" idx="10"/>
          </p:nvPr>
        </p:nvSpPr>
        <p:spPr/>
        <p:txBody>
          <a:bodyPr/>
          <a:lstStyle/>
          <a:p>
            <a:fld id="{863ECED5-875B-4D1B-AAFF-379060AE755A}" type="datetimeFigureOut">
              <a:rPr lang="es-CO" smtClean="0"/>
              <a:pPr/>
              <a:t>11/06/13</a:t>
            </a:fld>
            <a:endParaRPr lang="es-CO"/>
          </a:p>
        </p:txBody>
      </p:sp>
      <p:sp>
        <p:nvSpPr>
          <p:cNvPr id="6" name="5 Marcador de pie de página"/>
          <p:cNvSpPr>
            <a:spLocks noGrp="1"/>
          </p:cNvSpPr>
          <p:nvPr>
            <p:ph type="ftr" sz="quarter" idx="11"/>
          </p:nvPr>
        </p:nvSpPr>
        <p:spPr/>
        <p:txBody>
          <a:bodyPr/>
          <a:lstStyle/>
          <a:p>
            <a:endParaRPr lang="es-CO"/>
          </a:p>
        </p:txBody>
      </p:sp>
      <p:sp>
        <p:nvSpPr>
          <p:cNvPr id="7" name="6 Marcador de número de diapositiva"/>
          <p:cNvSpPr>
            <a:spLocks noGrp="1"/>
          </p:cNvSpPr>
          <p:nvPr>
            <p:ph type="sldNum" sz="quarter" idx="12"/>
          </p:nvPr>
        </p:nvSpPr>
        <p:spPr/>
        <p:txBody>
          <a:bodyPr/>
          <a:lstStyle/>
          <a:p>
            <a:fld id="{EC76C7BA-67FD-4EFA-8D1B-5B9166717BBA}" type="slidenum">
              <a:rPr lang="es-CO" smtClean="0"/>
              <a:pPr/>
              <a:t>‹#›</a:t>
            </a:fld>
            <a:endParaRPr lang="es-CO"/>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ación">
    <p:spTree>
      <p:nvGrpSpPr>
        <p:cNvPr id="1" name=""/>
        <p:cNvGrpSpPr/>
        <p:nvPr/>
      </p:nvGrpSpPr>
      <p:grpSpPr>
        <a:xfrm>
          <a:off x="0" y="0"/>
          <a:ext cx="0" cy="0"/>
          <a:chOff x="0" y="0"/>
          <a:chExt cx="0" cy="0"/>
        </a:xfrm>
      </p:grpSpPr>
      <p:sp>
        <p:nvSpPr>
          <p:cNvPr id="2" name="1 Título"/>
          <p:cNvSpPr>
            <a:spLocks noGrp="1"/>
          </p:cNvSpPr>
          <p:nvPr>
            <p:ph type="title"/>
          </p:nvPr>
        </p:nvSpPr>
        <p:spPr/>
        <p:txBody>
          <a:bodyPr/>
          <a:lstStyle>
            <a:lvl1pPr>
              <a:defRPr/>
            </a:lvl1pPr>
            <a:extLst/>
          </a:lstStyle>
          <a:p>
            <a:r>
              <a:rPr kumimoji="0" lang="es-ES" smtClean="0"/>
              <a:t>Haga clic para modificar el estilo de título del patrón</a:t>
            </a:r>
            <a:endParaRPr kumimoji="0" lang="en-US"/>
          </a:p>
        </p:txBody>
      </p:sp>
      <p:sp>
        <p:nvSpPr>
          <p:cNvPr id="3" name="2 Marcador de texto"/>
          <p:cNvSpPr>
            <a:spLocks noGrp="1"/>
          </p:cNvSpPr>
          <p:nvPr>
            <p:ph type="body" idx="1"/>
          </p:nvPr>
        </p:nvSpPr>
        <p:spPr>
          <a:xfrm>
            <a:off x="457200" y="1698987"/>
            <a:ext cx="4040188" cy="715355"/>
          </a:xfrm>
        </p:spPr>
        <p:txBody>
          <a:bodyPr lIns="146304" anchor="ctr"/>
          <a:lstStyle>
            <a:lvl1pPr marL="0" indent="0">
              <a:buNone/>
              <a:defRPr sz="2300" b="1" cap="all" baseline="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extLst/>
          </a:lstStyle>
          <a:p>
            <a:pPr lvl="0" eaLnBrk="1" latinLnBrk="0" hangingPunct="1"/>
            <a:r>
              <a:rPr kumimoji="0" lang="es-ES" smtClean="0"/>
              <a:t>Haga clic para modificar el estilo de texto del patrón</a:t>
            </a:r>
          </a:p>
        </p:txBody>
      </p:sp>
      <p:sp>
        <p:nvSpPr>
          <p:cNvPr id="4" name="3 Marcador de contenido"/>
          <p:cNvSpPr>
            <a:spLocks noGrp="1"/>
          </p:cNvSpPr>
          <p:nvPr>
            <p:ph sz="half" idx="2"/>
          </p:nvPr>
        </p:nvSpPr>
        <p:spPr>
          <a:xfrm>
            <a:off x="457200" y="2449512"/>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extLst/>
          </a:lstStyle>
          <a:p>
            <a:pPr lvl="0" eaLnBrk="1" latinLnBrk="0" hangingPunct="1"/>
            <a:r>
              <a:rPr lang="es-ES" smtClean="0"/>
              <a:t>Haga clic para modificar el estilo de texto del patrón</a:t>
            </a:r>
          </a:p>
          <a:p>
            <a:pPr lvl="1" eaLnBrk="1" latinLnBrk="0" hangingPunct="1"/>
            <a:r>
              <a:rPr lang="es-ES" smtClean="0"/>
              <a:t>Segundo nivel</a:t>
            </a:r>
          </a:p>
          <a:p>
            <a:pPr lvl="2" eaLnBrk="1" latinLnBrk="0" hangingPunct="1"/>
            <a:r>
              <a:rPr lang="es-ES" smtClean="0"/>
              <a:t>Tercer nivel</a:t>
            </a:r>
          </a:p>
          <a:p>
            <a:pPr lvl="3" eaLnBrk="1" latinLnBrk="0" hangingPunct="1"/>
            <a:r>
              <a:rPr lang="es-ES" smtClean="0"/>
              <a:t>Cuarto nivel</a:t>
            </a:r>
          </a:p>
          <a:p>
            <a:pPr lvl="4" eaLnBrk="1" latinLnBrk="0" hangingPunct="1"/>
            <a:r>
              <a:rPr lang="es-ES" smtClean="0"/>
              <a:t>Quinto nivel</a:t>
            </a:r>
            <a:endParaRPr kumimoji="0" lang="en-US"/>
          </a:p>
        </p:txBody>
      </p:sp>
      <p:sp>
        <p:nvSpPr>
          <p:cNvPr id="5" name="4 Marcador de texto"/>
          <p:cNvSpPr>
            <a:spLocks noGrp="1"/>
          </p:cNvSpPr>
          <p:nvPr>
            <p:ph type="body" sz="quarter" idx="3"/>
          </p:nvPr>
        </p:nvSpPr>
        <p:spPr>
          <a:xfrm>
            <a:off x="4645025" y="1698987"/>
            <a:ext cx="4041775" cy="715355"/>
          </a:xfrm>
        </p:spPr>
        <p:txBody>
          <a:bodyPr lIns="146304" anchor="ctr"/>
          <a:lstStyle>
            <a:lvl1pPr marL="0" indent="0">
              <a:buNone/>
              <a:defRPr sz="2300" b="1" cap="all" baseline="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extLst/>
          </a:lstStyle>
          <a:p>
            <a:pPr lvl="0" eaLnBrk="1" latinLnBrk="0" hangingPunct="1"/>
            <a:r>
              <a:rPr kumimoji="0" lang="es-ES" smtClean="0"/>
              <a:t>Haga clic para modificar el estilo de texto del patrón</a:t>
            </a:r>
          </a:p>
        </p:txBody>
      </p:sp>
      <p:sp>
        <p:nvSpPr>
          <p:cNvPr id="6" name="5 Marcador de contenido"/>
          <p:cNvSpPr>
            <a:spLocks noGrp="1"/>
          </p:cNvSpPr>
          <p:nvPr>
            <p:ph sz="quarter" idx="4"/>
          </p:nvPr>
        </p:nvSpPr>
        <p:spPr>
          <a:xfrm>
            <a:off x="4645025" y="2449512"/>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extLst/>
          </a:lstStyle>
          <a:p>
            <a:pPr lvl="0" eaLnBrk="1" latinLnBrk="0" hangingPunct="1"/>
            <a:r>
              <a:rPr lang="es-ES" smtClean="0"/>
              <a:t>Haga clic para modificar el estilo de texto del patrón</a:t>
            </a:r>
          </a:p>
          <a:p>
            <a:pPr lvl="1" eaLnBrk="1" latinLnBrk="0" hangingPunct="1"/>
            <a:r>
              <a:rPr lang="es-ES" smtClean="0"/>
              <a:t>Segundo nivel</a:t>
            </a:r>
          </a:p>
          <a:p>
            <a:pPr lvl="2" eaLnBrk="1" latinLnBrk="0" hangingPunct="1"/>
            <a:r>
              <a:rPr lang="es-ES" smtClean="0"/>
              <a:t>Tercer nivel</a:t>
            </a:r>
          </a:p>
          <a:p>
            <a:pPr lvl="3" eaLnBrk="1" latinLnBrk="0" hangingPunct="1"/>
            <a:r>
              <a:rPr lang="es-ES" smtClean="0"/>
              <a:t>Cuarto nivel</a:t>
            </a:r>
          </a:p>
          <a:p>
            <a:pPr lvl="4" eaLnBrk="1" latinLnBrk="0" hangingPunct="1"/>
            <a:r>
              <a:rPr lang="es-ES" smtClean="0"/>
              <a:t>Quinto nivel</a:t>
            </a:r>
            <a:endParaRPr kumimoji="0" lang="en-US"/>
          </a:p>
        </p:txBody>
      </p:sp>
      <p:sp>
        <p:nvSpPr>
          <p:cNvPr id="7" name="6 Marcador de fecha"/>
          <p:cNvSpPr>
            <a:spLocks noGrp="1"/>
          </p:cNvSpPr>
          <p:nvPr>
            <p:ph type="dt" sz="half" idx="10"/>
          </p:nvPr>
        </p:nvSpPr>
        <p:spPr/>
        <p:txBody>
          <a:bodyPr/>
          <a:lstStyle/>
          <a:p>
            <a:fld id="{863ECED5-875B-4D1B-AAFF-379060AE755A}" type="datetimeFigureOut">
              <a:rPr lang="es-CO" smtClean="0"/>
              <a:pPr/>
              <a:t>11/06/13</a:t>
            </a:fld>
            <a:endParaRPr lang="es-CO"/>
          </a:p>
        </p:txBody>
      </p:sp>
      <p:sp>
        <p:nvSpPr>
          <p:cNvPr id="8" name="7 Marcador de pie de página"/>
          <p:cNvSpPr>
            <a:spLocks noGrp="1"/>
          </p:cNvSpPr>
          <p:nvPr>
            <p:ph type="ftr" sz="quarter" idx="11"/>
          </p:nvPr>
        </p:nvSpPr>
        <p:spPr/>
        <p:txBody>
          <a:bodyPr/>
          <a:lstStyle/>
          <a:p>
            <a:endParaRPr lang="es-CO"/>
          </a:p>
        </p:txBody>
      </p:sp>
      <p:sp>
        <p:nvSpPr>
          <p:cNvPr id="9" name="8 Marcador de número de diapositiva"/>
          <p:cNvSpPr>
            <a:spLocks noGrp="1"/>
          </p:cNvSpPr>
          <p:nvPr>
            <p:ph type="sldNum" sz="quarter" idx="12"/>
          </p:nvPr>
        </p:nvSpPr>
        <p:spPr/>
        <p:txBody>
          <a:bodyPr/>
          <a:lstStyle/>
          <a:p>
            <a:fld id="{EC76C7BA-67FD-4EFA-8D1B-5B9166717BBA}" type="slidenum">
              <a:rPr lang="es-CO" smtClean="0"/>
              <a:pPr/>
              <a:t>‹#›</a:t>
            </a:fld>
            <a:endParaRPr lang="es-CO"/>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Sólo el título">
    <p:spTree>
      <p:nvGrpSpPr>
        <p:cNvPr id="1" name=""/>
        <p:cNvGrpSpPr/>
        <p:nvPr/>
      </p:nvGrpSpPr>
      <p:grpSpPr>
        <a:xfrm>
          <a:off x="0" y="0"/>
          <a:ext cx="0" cy="0"/>
          <a:chOff x="0" y="0"/>
          <a:chExt cx="0" cy="0"/>
        </a:xfrm>
      </p:grpSpPr>
      <p:sp>
        <p:nvSpPr>
          <p:cNvPr id="2" name="1 Título"/>
          <p:cNvSpPr>
            <a:spLocks noGrp="1"/>
          </p:cNvSpPr>
          <p:nvPr>
            <p:ph type="title"/>
          </p:nvPr>
        </p:nvSpPr>
        <p:spPr/>
        <p:txBody>
          <a:bodyPr/>
          <a:lstStyle>
            <a:extLst/>
          </a:lstStyle>
          <a:p>
            <a:r>
              <a:rPr kumimoji="0" lang="es-ES" smtClean="0"/>
              <a:t>Haga clic para modificar el estilo de título del patrón</a:t>
            </a:r>
            <a:endParaRPr kumimoji="0" lang="en-US"/>
          </a:p>
        </p:txBody>
      </p:sp>
      <p:sp>
        <p:nvSpPr>
          <p:cNvPr id="3" name="2 Marcador de fecha"/>
          <p:cNvSpPr>
            <a:spLocks noGrp="1"/>
          </p:cNvSpPr>
          <p:nvPr>
            <p:ph type="dt" sz="half" idx="10"/>
          </p:nvPr>
        </p:nvSpPr>
        <p:spPr/>
        <p:txBody>
          <a:bodyPr/>
          <a:lstStyle/>
          <a:p>
            <a:fld id="{863ECED5-875B-4D1B-AAFF-379060AE755A}" type="datetimeFigureOut">
              <a:rPr lang="es-CO" smtClean="0"/>
              <a:pPr/>
              <a:t>11/06/13</a:t>
            </a:fld>
            <a:endParaRPr lang="es-CO"/>
          </a:p>
        </p:txBody>
      </p:sp>
      <p:sp>
        <p:nvSpPr>
          <p:cNvPr id="4" name="3 Marcador de pie de página"/>
          <p:cNvSpPr>
            <a:spLocks noGrp="1"/>
          </p:cNvSpPr>
          <p:nvPr>
            <p:ph type="ftr" sz="quarter" idx="11"/>
          </p:nvPr>
        </p:nvSpPr>
        <p:spPr/>
        <p:txBody>
          <a:bodyPr/>
          <a:lstStyle/>
          <a:p>
            <a:endParaRPr lang="es-CO"/>
          </a:p>
        </p:txBody>
      </p:sp>
      <p:sp>
        <p:nvSpPr>
          <p:cNvPr id="5" name="4 Marcador de número de diapositiva"/>
          <p:cNvSpPr>
            <a:spLocks noGrp="1"/>
          </p:cNvSpPr>
          <p:nvPr>
            <p:ph type="sldNum" sz="quarter" idx="12"/>
          </p:nvPr>
        </p:nvSpPr>
        <p:spPr/>
        <p:txBody>
          <a:bodyPr/>
          <a:lstStyle/>
          <a:p>
            <a:fld id="{EC76C7BA-67FD-4EFA-8D1B-5B9166717BBA}" type="slidenum">
              <a:rPr lang="es-CO" smtClean="0"/>
              <a:pPr/>
              <a:t>‹#›</a:t>
            </a:fld>
            <a:endParaRPr lang="es-CO"/>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En blanco">
    <p:spTree>
      <p:nvGrpSpPr>
        <p:cNvPr id="1" name=""/>
        <p:cNvGrpSpPr/>
        <p:nvPr/>
      </p:nvGrpSpPr>
      <p:grpSpPr>
        <a:xfrm>
          <a:off x="0" y="0"/>
          <a:ext cx="0" cy="0"/>
          <a:chOff x="0" y="0"/>
          <a:chExt cx="0" cy="0"/>
        </a:xfrm>
      </p:grpSpPr>
      <p:sp>
        <p:nvSpPr>
          <p:cNvPr id="2" name="1 Marcador de fecha"/>
          <p:cNvSpPr>
            <a:spLocks noGrp="1"/>
          </p:cNvSpPr>
          <p:nvPr>
            <p:ph type="dt" sz="half" idx="10"/>
          </p:nvPr>
        </p:nvSpPr>
        <p:spPr/>
        <p:txBody>
          <a:bodyPr/>
          <a:lstStyle/>
          <a:p>
            <a:fld id="{863ECED5-875B-4D1B-AAFF-379060AE755A}" type="datetimeFigureOut">
              <a:rPr lang="es-CO" smtClean="0"/>
              <a:pPr/>
              <a:t>11/06/13</a:t>
            </a:fld>
            <a:endParaRPr lang="es-CO"/>
          </a:p>
        </p:txBody>
      </p:sp>
      <p:sp>
        <p:nvSpPr>
          <p:cNvPr id="3" name="2 Marcador de pie de página"/>
          <p:cNvSpPr>
            <a:spLocks noGrp="1"/>
          </p:cNvSpPr>
          <p:nvPr>
            <p:ph type="ftr" sz="quarter" idx="11"/>
          </p:nvPr>
        </p:nvSpPr>
        <p:spPr/>
        <p:txBody>
          <a:bodyPr/>
          <a:lstStyle/>
          <a:p>
            <a:endParaRPr lang="es-CO"/>
          </a:p>
        </p:txBody>
      </p:sp>
      <p:sp>
        <p:nvSpPr>
          <p:cNvPr id="4" name="3 Marcador de número de diapositiva"/>
          <p:cNvSpPr>
            <a:spLocks noGrp="1"/>
          </p:cNvSpPr>
          <p:nvPr>
            <p:ph type="sldNum" sz="quarter" idx="12"/>
          </p:nvPr>
        </p:nvSpPr>
        <p:spPr/>
        <p:txBody>
          <a:bodyPr/>
          <a:lstStyle/>
          <a:p>
            <a:fld id="{EC76C7BA-67FD-4EFA-8D1B-5B9166717BBA}" type="slidenum">
              <a:rPr lang="es-CO" smtClean="0"/>
              <a:pPr/>
              <a:t>‹#›</a:t>
            </a:fld>
            <a:endParaRPr lang="es-CO"/>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ido con título">
    <p:spTree>
      <p:nvGrpSpPr>
        <p:cNvPr id="1" name=""/>
        <p:cNvGrpSpPr/>
        <p:nvPr/>
      </p:nvGrpSpPr>
      <p:grpSpPr>
        <a:xfrm>
          <a:off x="0" y="0"/>
          <a:ext cx="0" cy="0"/>
          <a:chOff x="0" y="0"/>
          <a:chExt cx="0" cy="0"/>
        </a:xfrm>
      </p:grpSpPr>
      <p:sp>
        <p:nvSpPr>
          <p:cNvPr id="2" name="1 Título"/>
          <p:cNvSpPr>
            <a:spLocks noGrp="1"/>
          </p:cNvSpPr>
          <p:nvPr>
            <p:ph type="title"/>
          </p:nvPr>
        </p:nvSpPr>
        <p:spPr>
          <a:xfrm>
            <a:off x="167838" y="152400"/>
            <a:ext cx="2523744" cy="978408"/>
          </a:xfrm>
        </p:spPr>
        <p:txBody>
          <a:bodyPr vert="horz" lIns="73152" rIns="45720" bIns="0" rtlCol="0" anchor="b">
            <a:normAutofit/>
            <a:sp3d prstMaterial="matte"/>
          </a:bodyPr>
          <a:lstStyle>
            <a:lvl1pPr algn="l">
              <a:defRPr sz="2000" b="0"/>
            </a:lvl1pPr>
            <a:extLst/>
          </a:lstStyle>
          <a:p>
            <a:r>
              <a:rPr kumimoji="0" lang="es-ES" smtClean="0"/>
              <a:t>Haga clic para modificar el estilo de título del patrón</a:t>
            </a:r>
            <a:endParaRPr kumimoji="0" lang="en-US"/>
          </a:p>
        </p:txBody>
      </p:sp>
      <p:sp>
        <p:nvSpPr>
          <p:cNvPr id="3" name="2 Marcador de contenido"/>
          <p:cNvSpPr>
            <a:spLocks noGrp="1"/>
          </p:cNvSpPr>
          <p:nvPr>
            <p:ph idx="1"/>
          </p:nvPr>
        </p:nvSpPr>
        <p:spPr>
          <a:xfrm>
            <a:off x="3019377" y="1743133"/>
            <a:ext cx="5920641" cy="455888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extLst/>
          </a:lstStyle>
          <a:p>
            <a:pPr lvl="0" eaLnBrk="1" latinLnBrk="0" hangingPunct="1"/>
            <a:r>
              <a:rPr lang="es-ES" smtClean="0"/>
              <a:t>Haga clic para modificar el estilo de texto del patrón</a:t>
            </a:r>
          </a:p>
          <a:p>
            <a:pPr lvl="1" eaLnBrk="1" latinLnBrk="0" hangingPunct="1"/>
            <a:r>
              <a:rPr lang="es-ES" smtClean="0"/>
              <a:t>Segundo nivel</a:t>
            </a:r>
          </a:p>
          <a:p>
            <a:pPr lvl="2" eaLnBrk="1" latinLnBrk="0" hangingPunct="1"/>
            <a:r>
              <a:rPr lang="es-ES" smtClean="0"/>
              <a:t>Tercer nivel</a:t>
            </a:r>
          </a:p>
          <a:p>
            <a:pPr lvl="3" eaLnBrk="1" latinLnBrk="0" hangingPunct="1"/>
            <a:r>
              <a:rPr lang="es-ES" smtClean="0"/>
              <a:t>Cuarto nivel</a:t>
            </a:r>
          </a:p>
          <a:p>
            <a:pPr lvl="4" eaLnBrk="1" latinLnBrk="0" hangingPunct="1"/>
            <a:r>
              <a:rPr lang="es-ES" smtClean="0"/>
              <a:t>Quinto nivel</a:t>
            </a:r>
            <a:endParaRPr kumimoji="0" lang="en-US"/>
          </a:p>
        </p:txBody>
      </p:sp>
      <p:sp>
        <p:nvSpPr>
          <p:cNvPr id="4" name="3 Marcador de texto"/>
          <p:cNvSpPr>
            <a:spLocks noGrp="1"/>
          </p:cNvSpPr>
          <p:nvPr>
            <p:ph type="body" sz="half" idx="2"/>
          </p:nvPr>
        </p:nvSpPr>
        <p:spPr>
          <a:xfrm>
            <a:off x="167838" y="1730018"/>
            <a:ext cx="2468880" cy="4572000"/>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extLst/>
          </a:lstStyle>
          <a:p>
            <a:pPr lvl="0" eaLnBrk="1" latinLnBrk="0" hangingPunct="1"/>
            <a:r>
              <a:rPr kumimoji="0" lang="es-ES" smtClean="0"/>
              <a:t>Haga clic para modificar el estilo de texto del patrón</a:t>
            </a:r>
          </a:p>
        </p:txBody>
      </p:sp>
      <p:sp>
        <p:nvSpPr>
          <p:cNvPr id="5" name="4 Marcador de fecha"/>
          <p:cNvSpPr>
            <a:spLocks noGrp="1"/>
          </p:cNvSpPr>
          <p:nvPr>
            <p:ph type="dt" sz="half" idx="10"/>
          </p:nvPr>
        </p:nvSpPr>
        <p:spPr/>
        <p:txBody>
          <a:bodyPr/>
          <a:lstStyle/>
          <a:p>
            <a:fld id="{863ECED5-875B-4D1B-AAFF-379060AE755A}" type="datetimeFigureOut">
              <a:rPr lang="es-CO" smtClean="0"/>
              <a:pPr/>
              <a:t>11/06/13</a:t>
            </a:fld>
            <a:endParaRPr lang="es-CO"/>
          </a:p>
        </p:txBody>
      </p:sp>
      <p:sp>
        <p:nvSpPr>
          <p:cNvPr id="6" name="5 Marcador de pie de página"/>
          <p:cNvSpPr>
            <a:spLocks noGrp="1"/>
          </p:cNvSpPr>
          <p:nvPr>
            <p:ph type="ftr" sz="quarter" idx="11"/>
          </p:nvPr>
        </p:nvSpPr>
        <p:spPr/>
        <p:txBody>
          <a:bodyPr/>
          <a:lstStyle/>
          <a:p>
            <a:endParaRPr lang="es-CO"/>
          </a:p>
        </p:txBody>
      </p:sp>
      <p:sp>
        <p:nvSpPr>
          <p:cNvPr id="7" name="6 Marcador de número de diapositiva"/>
          <p:cNvSpPr>
            <a:spLocks noGrp="1"/>
          </p:cNvSpPr>
          <p:nvPr>
            <p:ph type="sldNum" sz="quarter" idx="12"/>
          </p:nvPr>
        </p:nvSpPr>
        <p:spPr/>
        <p:txBody>
          <a:bodyPr/>
          <a:lstStyle/>
          <a:p>
            <a:fld id="{EC76C7BA-67FD-4EFA-8D1B-5B9166717BBA}" type="slidenum">
              <a:rPr lang="es-CO" smtClean="0"/>
              <a:pPr/>
              <a:t>‹#›</a:t>
            </a:fld>
            <a:endParaRPr lang="es-CO"/>
          </a:p>
        </p:txBody>
      </p:sp>
      <p:sp>
        <p:nvSpPr>
          <p:cNvPr id="12" name="11 Rectángulo"/>
          <p:cNvSpPr/>
          <p:nvPr/>
        </p:nvSpPr>
        <p:spPr bwMode="invGray">
          <a:xfrm>
            <a:off x="2855737" y="0"/>
            <a:ext cx="45720" cy="1453896"/>
          </a:xfrm>
          <a:prstGeom prst="rect">
            <a:avLst/>
          </a:prstGeom>
          <a:solidFill>
            <a:srgbClr val="FFFFFF"/>
          </a:solidFill>
          <a:ln w="48000" cap="flat" cmpd="thickThin" algn="ctr">
            <a:noFill/>
            <a:prstDash val="solid"/>
          </a:ln>
        </p:spPr>
        <p:style>
          <a:lnRef idx="2">
            <a:schemeClr val="accent1"/>
          </a:lnRef>
          <a:fillRef idx="1">
            <a:schemeClr val="accent1"/>
          </a:fillRef>
          <a:effectRef idx="0">
            <a:schemeClr val="accent1"/>
          </a:effectRef>
          <a:fontRef idx="minor">
            <a:schemeClr val="lt1"/>
          </a:fontRef>
        </p:style>
        <p:txBody>
          <a:bodyPr rtlCol="0" anchor="ctr"/>
          <a:lstStyle>
            <a:extLst/>
          </a:lstStyle>
          <a:p>
            <a:pPr algn="ctr" eaLnBrk="1" latinLnBrk="0" hangingPunct="1"/>
            <a:endParaRPr kumimoji="0" lang="en-US"/>
          </a:p>
        </p:txBody>
      </p:sp>
      <p:sp>
        <p:nvSpPr>
          <p:cNvPr id="9" name="8 Rectángulo"/>
          <p:cNvSpPr/>
          <p:nvPr/>
        </p:nvSpPr>
        <p:spPr bwMode="invGray">
          <a:xfrm>
            <a:off x="2855737" y="0"/>
            <a:ext cx="45720" cy="1453896"/>
          </a:xfrm>
          <a:prstGeom prst="rect">
            <a:avLst/>
          </a:prstGeom>
          <a:solidFill>
            <a:srgbClr val="FFFFFF"/>
          </a:solidFill>
          <a:ln w="48000" cap="flat" cmpd="thickThin" algn="ctr">
            <a:noFill/>
            <a:prstDash val="solid"/>
          </a:ln>
        </p:spPr>
        <p:style>
          <a:lnRef idx="2">
            <a:schemeClr val="accent1"/>
          </a:lnRef>
          <a:fillRef idx="1">
            <a:schemeClr val="accent1"/>
          </a:fillRef>
          <a:effectRef idx="0">
            <a:schemeClr val="accent1"/>
          </a:effectRef>
          <a:fontRef idx="minor">
            <a:schemeClr val="lt1"/>
          </a:fontRef>
        </p:style>
        <p:txBody>
          <a:bodyPr rtlCol="0" anchor="ctr"/>
          <a:lstStyle>
            <a:extLst/>
          </a:lstStyle>
          <a:p>
            <a:pPr algn="ctr" eaLnBrk="1" latinLnBrk="0" hangingPunct="1"/>
            <a:endParaRPr kumimoji="0"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Imagen con título">
    <p:bg>
      <p:bgRef idx="1001">
        <a:schemeClr val="bg2"/>
      </p:bgRef>
    </p:bg>
    <p:spTree>
      <p:nvGrpSpPr>
        <p:cNvPr id="1" name=""/>
        <p:cNvGrpSpPr/>
        <p:nvPr/>
      </p:nvGrpSpPr>
      <p:grpSpPr>
        <a:xfrm>
          <a:off x="0" y="0"/>
          <a:ext cx="0" cy="0"/>
          <a:chOff x="0" y="0"/>
          <a:chExt cx="0" cy="0"/>
        </a:xfrm>
      </p:grpSpPr>
      <p:sp>
        <p:nvSpPr>
          <p:cNvPr id="2" name="1 Título"/>
          <p:cNvSpPr>
            <a:spLocks noGrp="1"/>
          </p:cNvSpPr>
          <p:nvPr>
            <p:ph type="title"/>
          </p:nvPr>
        </p:nvSpPr>
        <p:spPr>
          <a:xfrm>
            <a:off x="164592" y="155448"/>
            <a:ext cx="2525150" cy="978408"/>
          </a:xfrm>
        </p:spPr>
        <p:txBody>
          <a:bodyPr lIns="73152" bIns="0" anchor="b">
            <a:sp3d prstMaterial="matte"/>
          </a:bodyPr>
          <a:lstStyle>
            <a:lvl1pPr algn="l">
              <a:defRPr sz="2000" b="0"/>
            </a:lvl1pPr>
            <a:extLst/>
          </a:lstStyle>
          <a:p>
            <a:r>
              <a:rPr kumimoji="0" lang="es-ES" smtClean="0"/>
              <a:t>Haga clic para modificar el estilo de título del patrón</a:t>
            </a:r>
            <a:endParaRPr kumimoji="0" lang="en-US"/>
          </a:p>
        </p:txBody>
      </p:sp>
      <p:sp>
        <p:nvSpPr>
          <p:cNvPr id="3" name="2 Marcador de posición de imagen"/>
          <p:cNvSpPr>
            <a:spLocks noGrp="1"/>
          </p:cNvSpPr>
          <p:nvPr>
            <p:ph type="pic" idx="1"/>
          </p:nvPr>
        </p:nvSpPr>
        <p:spPr>
          <a:xfrm>
            <a:off x="2903805" y="1484808"/>
            <a:ext cx="6247397" cy="5373192"/>
          </a:xfrm>
          <a:solidFill>
            <a:schemeClr val="bg2">
              <a:shade val="75000"/>
            </a:schemeClr>
          </a:solidFill>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extLst/>
          </a:lstStyle>
          <a:p>
            <a:r>
              <a:rPr kumimoji="0" lang="es-ES" smtClean="0"/>
              <a:t>Haga clic en el icono para agregar una imagen</a:t>
            </a:r>
            <a:endParaRPr kumimoji="0" lang="en-US" dirty="0"/>
          </a:p>
        </p:txBody>
      </p:sp>
      <p:sp>
        <p:nvSpPr>
          <p:cNvPr id="4" name="3 Marcador de texto"/>
          <p:cNvSpPr>
            <a:spLocks noGrp="1"/>
          </p:cNvSpPr>
          <p:nvPr>
            <p:ph type="body" sz="half" idx="2"/>
          </p:nvPr>
        </p:nvSpPr>
        <p:spPr>
          <a:xfrm>
            <a:off x="164592" y="1728216"/>
            <a:ext cx="2468880" cy="4572000"/>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extLst/>
          </a:lstStyle>
          <a:p>
            <a:pPr lvl="0" eaLnBrk="1" latinLnBrk="0" hangingPunct="1"/>
            <a:r>
              <a:rPr kumimoji="0" lang="es-ES" smtClean="0"/>
              <a:t>Haga clic para modificar el estilo de texto del patrón</a:t>
            </a:r>
          </a:p>
        </p:txBody>
      </p:sp>
      <p:sp>
        <p:nvSpPr>
          <p:cNvPr id="5" name="4 Marcador de fecha"/>
          <p:cNvSpPr>
            <a:spLocks noGrp="1"/>
          </p:cNvSpPr>
          <p:nvPr>
            <p:ph type="dt" sz="half" idx="10"/>
          </p:nvPr>
        </p:nvSpPr>
        <p:spPr>
          <a:xfrm>
            <a:off x="164592" y="1170432"/>
            <a:ext cx="2523744" cy="201168"/>
          </a:xfrm>
        </p:spPr>
        <p:txBody>
          <a:bodyPr/>
          <a:lstStyle/>
          <a:p>
            <a:fld id="{863ECED5-875B-4D1B-AAFF-379060AE755A}" type="datetimeFigureOut">
              <a:rPr lang="es-CO" smtClean="0"/>
              <a:pPr/>
              <a:t>11/06/13</a:t>
            </a:fld>
            <a:endParaRPr lang="es-CO"/>
          </a:p>
        </p:txBody>
      </p:sp>
      <p:sp>
        <p:nvSpPr>
          <p:cNvPr id="11" name="10 Rectángulo"/>
          <p:cNvSpPr/>
          <p:nvPr/>
        </p:nvSpPr>
        <p:spPr>
          <a:xfrm>
            <a:off x="2855737" y="0"/>
            <a:ext cx="45720" cy="6858000"/>
          </a:xfrm>
          <a:prstGeom prst="rect">
            <a:avLst/>
          </a:prstGeom>
          <a:solidFill>
            <a:srgbClr val="FFFFFF"/>
          </a:solidFill>
          <a:ln w="48000" cap="flat" cmpd="thickThin" algn="ctr">
            <a:noFill/>
            <a:prstDash val="solid"/>
          </a:ln>
        </p:spPr>
        <p:style>
          <a:lnRef idx="2">
            <a:schemeClr val="accent1"/>
          </a:lnRef>
          <a:fillRef idx="1">
            <a:schemeClr val="accent1"/>
          </a:fillRef>
          <a:effectRef idx="0">
            <a:schemeClr val="accent1"/>
          </a:effectRef>
          <a:fontRef idx="minor">
            <a:schemeClr val="lt1"/>
          </a:fontRef>
        </p:style>
        <p:txBody>
          <a:bodyPr rtlCol="0" anchor="ctr"/>
          <a:lstStyle>
            <a:extLst/>
          </a:lstStyle>
          <a:p>
            <a:pPr algn="ctr" eaLnBrk="1" latinLnBrk="0" hangingPunct="1"/>
            <a:endParaRPr kumimoji="0" lang="en-US"/>
          </a:p>
        </p:txBody>
      </p:sp>
      <p:sp>
        <p:nvSpPr>
          <p:cNvPr id="9" name="8 Rectángulo"/>
          <p:cNvSpPr/>
          <p:nvPr/>
        </p:nvSpPr>
        <p:spPr bwMode="invGray">
          <a:xfrm>
            <a:off x="2855737" y="0"/>
            <a:ext cx="45720" cy="6858000"/>
          </a:xfrm>
          <a:prstGeom prst="rect">
            <a:avLst/>
          </a:prstGeom>
          <a:solidFill>
            <a:srgbClr val="FFFFFF"/>
          </a:solidFill>
          <a:ln w="48000" cap="flat" cmpd="thickThin" algn="ctr">
            <a:noFill/>
            <a:prstDash val="solid"/>
          </a:ln>
        </p:spPr>
        <p:style>
          <a:lnRef idx="2">
            <a:schemeClr val="accent1"/>
          </a:lnRef>
          <a:fillRef idx="1">
            <a:schemeClr val="accent1"/>
          </a:fillRef>
          <a:effectRef idx="0">
            <a:schemeClr val="accent1"/>
          </a:effectRef>
          <a:fontRef idx="minor">
            <a:schemeClr val="lt1"/>
          </a:fontRef>
        </p:style>
        <p:txBody>
          <a:bodyPr rtlCol="0" anchor="ctr"/>
          <a:lstStyle>
            <a:extLst/>
          </a:lstStyle>
          <a:p>
            <a:pPr algn="ctr" eaLnBrk="1" latinLnBrk="0" hangingPunct="1"/>
            <a:endParaRPr kumimoji="0" lang="en-US"/>
          </a:p>
        </p:txBody>
      </p:sp>
      <p:sp>
        <p:nvSpPr>
          <p:cNvPr id="6" name="5 Marcador de pie de página"/>
          <p:cNvSpPr>
            <a:spLocks noGrp="1"/>
          </p:cNvSpPr>
          <p:nvPr>
            <p:ph type="ftr" sz="quarter" idx="11"/>
          </p:nvPr>
        </p:nvSpPr>
        <p:spPr>
          <a:xfrm>
            <a:off x="3035808" y="1170432"/>
            <a:ext cx="5193792" cy="201168"/>
          </a:xfrm>
        </p:spPr>
        <p:txBody>
          <a:bodyPr/>
          <a:lstStyle>
            <a:lvl1pPr>
              <a:defRPr>
                <a:solidFill>
                  <a:schemeClr val="bg1">
                    <a:shade val="50000"/>
                  </a:schemeClr>
                </a:solidFill>
              </a:defRPr>
            </a:lvl1pPr>
          </a:lstStyle>
          <a:p>
            <a:endParaRPr lang="es-CO"/>
          </a:p>
        </p:txBody>
      </p:sp>
      <p:sp>
        <p:nvSpPr>
          <p:cNvPr id="7" name="6 Marcador de número de diapositiva"/>
          <p:cNvSpPr>
            <a:spLocks noGrp="1"/>
          </p:cNvSpPr>
          <p:nvPr>
            <p:ph type="sldNum" sz="quarter" idx="12"/>
          </p:nvPr>
        </p:nvSpPr>
        <p:spPr>
          <a:xfrm>
            <a:off x="8339328" y="1170432"/>
            <a:ext cx="733864" cy="201168"/>
          </a:xfrm>
        </p:spPr>
        <p:txBody>
          <a:bodyPr/>
          <a:lstStyle/>
          <a:p>
            <a:fld id="{EC76C7BA-67FD-4EFA-8D1B-5B9166717BBA}" type="slidenum">
              <a:rPr lang="es-CO" smtClean="0"/>
              <a:pPr/>
              <a:t>‹#›</a:t>
            </a:fld>
            <a:endParaRPr lang="es-CO"/>
          </a:p>
        </p:txBody>
      </p:sp>
    </p:spTree>
  </p:cSld>
  <p:clrMapOvr>
    <a:overrideClrMapping bg1="lt1" tx1="dk1" bg2="lt2" tx2="dk2" accent1="accent1" accent2="accent2" accent3="accent3" accent4="accent4" accent5="accent5" accent6="accent6" hlink="hlink" folHlink="folHlink"/>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ítulo y texto vertical">
    <p:spTree>
      <p:nvGrpSpPr>
        <p:cNvPr id="1" name=""/>
        <p:cNvGrpSpPr/>
        <p:nvPr/>
      </p:nvGrpSpPr>
      <p:grpSpPr>
        <a:xfrm>
          <a:off x="0" y="0"/>
          <a:ext cx="0" cy="0"/>
          <a:chOff x="0" y="0"/>
          <a:chExt cx="0" cy="0"/>
        </a:xfrm>
      </p:grpSpPr>
      <p:sp>
        <p:nvSpPr>
          <p:cNvPr id="2" name="1 Título"/>
          <p:cNvSpPr>
            <a:spLocks noGrp="1"/>
          </p:cNvSpPr>
          <p:nvPr>
            <p:ph type="title"/>
          </p:nvPr>
        </p:nvSpPr>
        <p:spPr/>
        <p:txBody>
          <a:bodyPr/>
          <a:lstStyle>
            <a:extLst/>
          </a:lstStyle>
          <a:p>
            <a:r>
              <a:rPr kumimoji="0" lang="es-ES" smtClean="0"/>
              <a:t>Haga clic para modificar el estilo de título del patrón</a:t>
            </a:r>
            <a:endParaRPr kumimoji="0" lang="en-US"/>
          </a:p>
        </p:txBody>
      </p:sp>
      <p:sp>
        <p:nvSpPr>
          <p:cNvPr id="3" name="2 Marcador de texto vertical"/>
          <p:cNvSpPr>
            <a:spLocks noGrp="1"/>
          </p:cNvSpPr>
          <p:nvPr>
            <p:ph type="body" orient="vert" idx="1"/>
          </p:nvPr>
        </p:nvSpPr>
        <p:spPr/>
        <p:txBody>
          <a:bodyPr vert="eaVert"/>
          <a:lstStyle>
            <a:extLst/>
          </a:lstStyle>
          <a:p>
            <a:pPr lvl="0" eaLnBrk="1" latinLnBrk="0" hangingPunct="1"/>
            <a:r>
              <a:rPr lang="es-ES" smtClean="0"/>
              <a:t>Haga clic para modificar el estilo de texto del patrón</a:t>
            </a:r>
          </a:p>
          <a:p>
            <a:pPr lvl="1" eaLnBrk="1" latinLnBrk="0" hangingPunct="1"/>
            <a:r>
              <a:rPr lang="es-ES" smtClean="0"/>
              <a:t>Segundo nivel</a:t>
            </a:r>
          </a:p>
          <a:p>
            <a:pPr lvl="2" eaLnBrk="1" latinLnBrk="0" hangingPunct="1"/>
            <a:r>
              <a:rPr lang="es-ES" smtClean="0"/>
              <a:t>Tercer nivel</a:t>
            </a:r>
          </a:p>
          <a:p>
            <a:pPr lvl="3" eaLnBrk="1" latinLnBrk="0" hangingPunct="1"/>
            <a:r>
              <a:rPr lang="es-ES" smtClean="0"/>
              <a:t>Cuarto nivel</a:t>
            </a:r>
          </a:p>
          <a:p>
            <a:pPr lvl="4" eaLnBrk="1" latinLnBrk="0" hangingPunct="1"/>
            <a:r>
              <a:rPr lang="es-ES" smtClean="0"/>
              <a:t>Quinto nivel</a:t>
            </a:r>
            <a:endParaRPr kumimoji="0" lang="en-US"/>
          </a:p>
        </p:txBody>
      </p:sp>
      <p:sp>
        <p:nvSpPr>
          <p:cNvPr id="4" name="3 Marcador de fecha"/>
          <p:cNvSpPr>
            <a:spLocks noGrp="1"/>
          </p:cNvSpPr>
          <p:nvPr>
            <p:ph type="dt" sz="half" idx="10"/>
          </p:nvPr>
        </p:nvSpPr>
        <p:spPr/>
        <p:txBody>
          <a:bodyPr/>
          <a:lstStyle/>
          <a:p>
            <a:fld id="{863ECED5-875B-4D1B-AAFF-379060AE755A}" type="datetimeFigureOut">
              <a:rPr lang="es-CO" smtClean="0"/>
              <a:pPr/>
              <a:t>11/06/13</a:t>
            </a:fld>
            <a:endParaRPr lang="es-CO"/>
          </a:p>
        </p:txBody>
      </p:sp>
      <p:sp>
        <p:nvSpPr>
          <p:cNvPr id="5" name="4 Marcador de pie de página"/>
          <p:cNvSpPr>
            <a:spLocks noGrp="1"/>
          </p:cNvSpPr>
          <p:nvPr>
            <p:ph type="ftr" sz="quarter" idx="11"/>
          </p:nvPr>
        </p:nvSpPr>
        <p:spPr/>
        <p:txBody>
          <a:bodyPr/>
          <a:lstStyle/>
          <a:p>
            <a:endParaRPr lang="es-CO"/>
          </a:p>
        </p:txBody>
      </p:sp>
      <p:sp>
        <p:nvSpPr>
          <p:cNvPr id="6" name="5 Marcador de número de diapositiva"/>
          <p:cNvSpPr>
            <a:spLocks noGrp="1"/>
          </p:cNvSpPr>
          <p:nvPr>
            <p:ph type="sldNum" sz="quarter" idx="12"/>
          </p:nvPr>
        </p:nvSpPr>
        <p:spPr/>
        <p:txBody>
          <a:bodyPr/>
          <a:lstStyle/>
          <a:p>
            <a:fld id="{EC76C7BA-67FD-4EFA-8D1B-5B9166717BBA}" type="slidenum">
              <a:rPr lang="es-CO" smtClean="0"/>
              <a:pPr/>
              <a:t>‹#›</a:t>
            </a:fld>
            <a:endParaRPr lang="es-CO"/>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Título vertical y texto">
    <p:spTree>
      <p:nvGrpSpPr>
        <p:cNvPr id="1" name=""/>
        <p:cNvGrpSpPr/>
        <p:nvPr/>
      </p:nvGrpSpPr>
      <p:grpSpPr>
        <a:xfrm>
          <a:off x="0" y="0"/>
          <a:ext cx="0" cy="0"/>
          <a:chOff x="0" y="0"/>
          <a:chExt cx="0" cy="0"/>
        </a:xfrm>
      </p:grpSpPr>
      <p:sp>
        <p:nvSpPr>
          <p:cNvPr id="9" name="8 Rectángulo"/>
          <p:cNvSpPr/>
          <p:nvPr/>
        </p:nvSpPr>
        <p:spPr bwMode="invGray">
          <a:xfrm>
            <a:off x="6598920" y="0"/>
            <a:ext cx="45720" cy="6858000"/>
          </a:xfrm>
          <a:prstGeom prst="rect">
            <a:avLst/>
          </a:prstGeom>
          <a:solidFill>
            <a:srgbClr val="FFFFFF"/>
          </a:solidFill>
          <a:ln w="48000" cap="flat" cmpd="thickThin" algn="ctr">
            <a:noFill/>
            <a:prstDash val="solid"/>
          </a:ln>
          <a:effectLst>
            <a:outerShdw blurRad="31750" dist="10160" dir="10800000" algn="tl" rotWithShape="0">
              <a:srgbClr val="000000">
                <a:alpha val="60000"/>
              </a:srgbClr>
            </a:outerShdw>
          </a:effectLst>
        </p:spPr>
        <p:style>
          <a:lnRef idx="2">
            <a:schemeClr val="accent1"/>
          </a:lnRef>
          <a:fillRef idx="1">
            <a:schemeClr val="accent1"/>
          </a:fillRef>
          <a:effectRef idx="0">
            <a:schemeClr val="accent1"/>
          </a:effectRef>
          <a:fontRef idx="minor">
            <a:schemeClr val="lt1"/>
          </a:fontRef>
        </p:style>
        <p:txBody>
          <a:bodyPr rtlCol="0" anchor="ctr"/>
          <a:lstStyle>
            <a:extLst/>
          </a:lstStyle>
          <a:p>
            <a:pPr algn="ctr" eaLnBrk="1" latinLnBrk="0" hangingPunct="1"/>
            <a:endParaRPr kumimoji="0" lang="en-US"/>
          </a:p>
        </p:txBody>
      </p:sp>
      <p:sp>
        <p:nvSpPr>
          <p:cNvPr id="8" name="7 Rectángulo"/>
          <p:cNvSpPr/>
          <p:nvPr/>
        </p:nvSpPr>
        <p:spPr bwMode="ltGray">
          <a:xfrm>
            <a:off x="6647687" y="0"/>
            <a:ext cx="2514601" cy="6858000"/>
          </a:xfrm>
          <a:prstGeom prst="rect">
            <a:avLst/>
          </a:prstGeom>
          <a:solidFill>
            <a:srgbClr val="000000"/>
          </a:solidFill>
          <a:ln w="48000" cap="flat" cmpd="thickThin" algn="ctr">
            <a:noFill/>
            <a:prstDash val="solid"/>
          </a:ln>
        </p:spPr>
        <p:style>
          <a:lnRef idx="2">
            <a:schemeClr val="accent1"/>
          </a:lnRef>
          <a:fillRef idx="1">
            <a:schemeClr val="accent1"/>
          </a:fillRef>
          <a:effectRef idx="0">
            <a:schemeClr val="accent1"/>
          </a:effectRef>
          <a:fontRef idx="minor">
            <a:schemeClr val="lt1"/>
          </a:fontRef>
        </p:style>
        <p:txBody>
          <a:bodyPr rtlCol="0" anchor="ctr"/>
          <a:lstStyle>
            <a:extLst/>
          </a:lstStyle>
          <a:p>
            <a:pPr algn="ctr" eaLnBrk="1" latinLnBrk="0" hangingPunct="1"/>
            <a:endParaRPr kumimoji="0" lang="en-US"/>
          </a:p>
        </p:txBody>
      </p:sp>
      <p:sp>
        <p:nvSpPr>
          <p:cNvPr id="2" name="1 Título vertical"/>
          <p:cNvSpPr>
            <a:spLocks noGrp="1"/>
          </p:cNvSpPr>
          <p:nvPr>
            <p:ph type="title" orient="vert"/>
          </p:nvPr>
        </p:nvSpPr>
        <p:spPr>
          <a:xfrm>
            <a:off x="6781800" y="274640"/>
            <a:ext cx="1905000" cy="5851525"/>
          </a:xfrm>
        </p:spPr>
        <p:txBody>
          <a:bodyPr vert="eaVert"/>
          <a:lstStyle>
            <a:extLst/>
          </a:lstStyle>
          <a:p>
            <a:r>
              <a:rPr kumimoji="0" lang="es-ES" smtClean="0"/>
              <a:t>Haga clic para modificar el estilo de título del patrón</a:t>
            </a:r>
            <a:endParaRPr kumimoji="0" lang="en-US"/>
          </a:p>
        </p:txBody>
      </p:sp>
      <p:sp>
        <p:nvSpPr>
          <p:cNvPr id="3" name="2 Marcador de texto vertical"/>
          <p:cNvSpPr>
            <a:spLocks noGrp="1"/>
          </p:cNvSpPr>
          <p:nvPr>
            <p:ph type="body" orient="vert" idx="1"/>
          </p:nvPr>
        </p:nvSpPr>
        <p:spPr>
          <a:xfrm>
            <a:off x="457200" y="304800"/>
            <a:ext cx="6019800" cy="5851525"/>
          </a:xfrm>
        </p:spPr>
        <p:txBody>
          <a:bodyPr vert="eaVert"/>
          <a:lstStyle>
            <a:extLst/>
          </a:lstStyle>
          <a:p>
            <a:pPr lvl="0" eaLnBrk="1" latinLnBrk="0" hangingPunct="1"/>
            <a:r>
              <a:rPr lang="es-ES" smtClean="0"/>
              <a:t>Haga clic para modificar el estilo de texto del patrón</a:t>
            </a:r>
          </a:p>
          <a:p>
            <a:pPr lvl="1" eaLnBrk="1" latinLnBrk="0" hangingPunct="1"/>
            <a:r>
              <a:rPr lang="es-ES" smtClean="0"/>
              <a:t>Segundo nivel</a:t>
            </a:r>
          </a:p>
          <a:p>
            <a:pPr lvl="2" eaLnBrk="1" latinLnBrk="0" hangingPunct="1"/>
            <a:r>
              <a:rPr lang="es-ES" smtClean="0"/>
              <a:t>Tercer nivel</a:t>
            </a:r>
          </a:p>
          <a:p>
            <a:pPr lvl="3" eaLnBrk="1" latinLnBrk="0" hangingPunct="1"/>
            <a:r>
              <a:rPr lang="es-ES" smtClean="0"/>
              <a:t>Cuarto nivel</a:t>
            </a:r>
          </a:p>
          <a:p>
            <a:pPr lvl="4" eaLnBrk="1" latinLnBrk="0" hangingPunct="1"/>
            <a:r>
              <a:rPr lang="es-ES" smtClean="0"/>
              <a:t>Quinto nivel</a:t>
            </a:r>
            <a:endParaRPr kumimoji="0" lang="en-US"/>
          </a:p>
        </p:txBody>
      </p:sp>
      <p:sp>
        <p:nvSpPr>
          <p:cNvPr id="4" name="3 Marcador de fecha"/>
          <p:cNvSpPr>
            <a:spLocks noGrp="1"/>
          </p:cNvSpPr>
          <p:nvPr>
            <p:ph type="dt" sz="half" idx="10"/>
          </p:nvPr>
        </p:nvSpPr>
        <p:spPr/>
        <p:txBody>
          <a:bodyPr/>
          <a:lstStyle/>
          <a:p>
            <a:fld id="{863ECED5-875B-4D1B-AAFF-379060AE755A}" type="datetimeFigureOut">
              <a:rPr lang="es-CO" smtClean="0"/>
              <a:pPr/>
              <a:t>11/06/13</a:t>
            </a:fld>
            <a:endParaRPr lang="es-CO"/>
          </a:p>
        </p:txBody>
      </p:sp>
      <p:sp>
        <p:nvSpPr>
          <p:cNvPr id="5" name="4 Marcador de pie de página"/>
          <p:cNvSpPr>
            <a:spLocks noGrp="1"/>
          </p:cNvSpPr>
          <p:nvPr>
            <p:ph type="ftr" sz="quarter" idx="11"/>
          </p:nvPr>
        </p:nvSpPr>
        <p:spPr>
          <a:xfrm>
            <a:off x="2640597" y="6377459"/>
            <a:ext cx="3836404" cy="365125"/>
          </a:xfrm>
        </p:spPr>
        <p:txBody>
          <a:bodyPr/>
          <a:lstStyle/>
          <a:p>
            <a:endParaRPr lang="es-CO"/>
          </a:p>
        </p:txBody>
      </p:sp>
      <p:sp>
        <p:nvSpPr>
          <p:cNvPr id="6" name="5 Marcador de número de diapositiva"/>
          <p:cNvSpPr>
            <a:spLocks noGrp="1"/>
          </p:cNvSpPr>
          <p:nvPr>
            <p:ph type="sldNum" sz="quarter" idx="12"/>
          </p:nvPr>
        </p:nvSpPr>
        <p:spPr/>
        <p:txBody>
          <a:bodyPr/>
          <a:lstStyle/>
          <a:p>
            <a:fld id="{EC76C7BA-67FD-4EFA-8D1B-5B9166717BBA}" type="slidenum">
              <a:rPr lang="es-CO" smtClean="0"/>
              <a:pPr/>
              <a:t>‹#›</a:t>
            </a:fld>
            <a:endParaRPr lang="es-CO"/>
          </a:p>
        </p:txBody>
      </p:sp>
    </p:spTree>
  </p:cSld>
  <p:clrMapOvr>
    <a:masterClrMapping/>
  </p:clrMapOvr>
</p:sldLayout>
</file>

<file path=ppt/slideMasters/_rels/slideMaster1.xml.rels><?xml version="1.0" encoding="UTF-8" standalone="yes"?>
<Relationships xmlns="http://schemas.openxmlformats.org/package/2006/relationships"><Relationship Id="rId11" Type="http://schemas.openxmlformats.org/officeDocument/2006/relationships/slideLayout" Target="../slideLayouts/slideLayout11.xml"/><Relationship Id="rId12" Type="http://schemas.openxmlformats.org/officeDocument/2006/relationships/theme" Target="../theme/theme1.xml"/><Relationship Id="rId1" Type="http://schemas.openxmlformats.org/officeDocument/2006/relationships/slideLayout" Target="../slideLayouts/slideLayout1.xml"/><Relationship Id="rId2" Type="http://schemas.openxmlformats.org/officeDocument/2006/relationships/slideLayout" Target="../slideLayouts/slideLayout2.xml"/><Relationship Id="rId3" Type="http://schemas.openxmlformats.org/officeDocument/2006/relationships/slideLayout" Target="../slideLayouts/slideLayout3.xml"/><Relationship Id="rId4" Type="http://schemas.openxmlformats.org/officeDocument/2006/relationships/slideLayout" Target="../slideLayouts/slideLayout4.xml"/><Relationship Id="rId5" Type="http://schemas.openxmlformats.org/officeDocument/2006/relationships/slideLayout" Target="../slideLayouts/slideLayout5.xml"/><Relationship Id="rId6" Type="http://schemas.openxmlformats.org/officeDocument/2006/relationships/slideLayout" Target="../slideLayouts/slideLayout6.xml"/><Relationship Id="rId7" Type="http://schemas.openxmlformats.org/officeDocument/2006/relationships/slideLayout" Target="../slideLayouts/slideLayout7.xml"/><Relationship Id="rId8" Type="http://schemas.openxmlformats.org/officeDocument/2006/relationships/slideLayout" Target="../slideLayouts/slideLayout8.xml"/><Relationship Id="rId9" Type="http://schemas.openxmlformats.org/officeDocument/2006/relationships/slideLayout" Target="../slideLayouts/slideLayout9.xml"/><Relationship Id="rId10" Type="http://schemas.openxmlformats.org/officeDocument/2006/relationships/slideLayout" Target="../slideLayouts/slideLayout10.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10" name="9 Rectángulo"/>
          <p:cNvSpPr/>
          <p:nvPr/>
        </p:nvSpPr>
        <p:spPr bwMode="invGray">
          <a:xfrm>
            <a:off x="0" y="1435895"/>
            <a:ext cx="9144000" cy="45720"/>
          </a:xfrm>
          <a:prstGeom prst="rect">
            <a:avLst/>
          </a:prstGeom>
          <a:solidFill>
            <a:srgbClr val="FFFFFF"/>
          </a:solidFill>
          <a:ln w="48000" cap="flat" cmpd="thickThin" algn="ctr">
            <a:noFill/>
            <a:prstDash val="solid"/>
          </a:ln>
          <a:effectLst>
            <a:outerShdw blurRad="31750" dist="10160" dir="5400000" algn="tl" rotWithShape="0">
              <a:srgbClr val="000000">
                <a:alpha val="60000"/>
              </a:srgbClr>
            </a:outerShdw>
          </a:effectLst>
        </p:spPr>
        <p:style>
          <a:lnRef idx="2">
            <a:schemeClr val="accent1"/>
          </a:lnRef>
          <a:fillRef idx="1">
            <a:schemeClr val="accent1"/>
          </a:fillRef>
          <a:effectRef idx="0">
            <a:schemeClr val="accent1"/>
          </a:effectRef>
          <a:fontRef idx="minor">
            <a:schemeClr val="lt1"/>
          </a:fontRef>
        </p:style>
        <p:txBody>
          <a:bodyPr rtlCol="0" anchor="ctr"/>
          <a:lstStyle>
            <a:extLst/>
          </a:lstStyle>
          <a:p>
            <a:pPr algn="ctr" eaLnBrk="1" latinLnBrk="0" hangingPunct="1"/>
            <a:endParaRPr kumimoji="0" lang="en-US"/>
          </a:p>
        </p:txBody>
      </p:sp>
      <p:sp>
        <p:nvSpPr>
          <p:cNvPr id="7" name="6 Rectángulo"/>
          <p:cNvSpPr/>
          <p:nvPr/>
        </p:nvSpPr>
        <p:spPr bwMode="ltGray">
          <a:xfrm>
            <a:off x="0" y="0"/>
            <a:ext cx="9143999" cy="1433733"/>
          </a:xfrm>
          <a:prstGeom prst="rect">
            <a:avLst/>
          </a:prstGeom>
          <a:solidFill>
            <a:srgbClr val="000000"/>
          </a:solidFill>
          <a:ln w="48000" cap="flat" cmpd="thickThin" algn="ctr">
            <a:noFill/>
            <a:prstDash val="solid"/>
          </a:ln>
        </p:spPr>
        <p:style>
          <a:lnRef idx="2">
            <a:schemeClr val="accent1"/>
          </a:lnRef>
          <a:fillRef idx="1">
            <a:schemeClr val="accent1"/>
          </a:fillRef>
          <a:effectRef idx="0">
            <a:schemeClr val="accent1"/>
          </a:effectRef>
          <a:fontRef idx="minor">
            <a:schemeClr val="lt1"/>
          </a:fontRef>
        </p:style>
        <p:txBody>
          <a:bodyPr rtlCol="0" anchor="ctr"/>
          <a:lstStyle>
            <a:extLst/>
          </a:lstStyle>
          <a:p>
            <a:pPr algn="ctr" eaLnBrk="1" latinLnBrk="0" hangingPunct="1"/>
            <a:endParaRPr kumimoji="0" lang="en-US"/>
          </a:p>
        </p:txBody>
      </p:sp>
      <p:sp>
        <p:nvSpPr>
          <p:cNvPr id="2" name="1 Marcador de título"/>
          <p:cNvSpPr>
            <a:spLocks noGrp="1"/>
          </p:cNvSpPr>
          <p:nvPr>
            <p:ph type="title"/>
          </p:nvPr>
        </p:nvSpPr>
        <p:spPr>
          <a:xfrm>
            <a:off x="457200" y="152400"/>
            <a:ext cx="8229600" cy="1251062"/>
          </a:xfrm>
          <a:prstGeom prst="rect">
            <a:avLst/>
          </a:prstGeom>
        </p:spPr>
        <p:txBody>
          <a:bodyPr vert="horz" lIns="91440" rIns="45720" rtlCol="0" anchor="ctr">
            <a:normAutofit/>
            <a:scene3d>
              <a:camera prst="orthographicFront"/>
              <a:lightRig rig="threePt" dir="t">
                <a:rot lat="0" lon="0" rev="4800000"/>
              </a:lightRig>
            </a:scene3d>
            <a:sp3d prstMaterial="matte">
              <a:bevelT w="50800" h="10160"/>
            </a:sp3d>
          </a:bodyPr>
          <a:lstStyle>
            <a:extLst/>
          </a:lstStyle>
          <a:p>
            <a:r>
              <a:rPr kumimoji="0" lang="es-ES" smtClean="0"/>
              <a:t>Haga clic para modificar el estilo de título del patrón</a:t>
            </a:r>
            <a:endParaRPr kumimoji="0" lang="en-US"/>
          </a:p>
        </p:txBody>
      </p:sp>
      <p:sp>
        <p:nvSpPr>
          <p:cNvPr id="3" name="2 Marcador de texto"/>
          <p:cNvSpPr>
            <a:spLocks noGrp="1"/>
          </p:cNvSpPr>
          <p:nvPr>
            <p:ph type="body" idx="1"/>
          </p:nvPr>
        </p:nvSpPr>
        <p:spPr>
          <a:xfrm>
            <a:off x="457200" y="1775191"/>
            <a:ext cx="8229600" cy="4625609"/>
          </a:xfrm>
          <a:prstGeom prst="rect">
            <a:avLst/>
          </a:prstGeom>
        </p:spPr>
        <p:txBody>
          <a:bodyPr vert="horz" lIns="54864" tIns="91440" rtlCol="0">
            <a:normAutofit/>
          </a:bodyPr>
          <a:lstStyle>
            <a:extLst/>
          </a:lstStyle>
          <a:p>
            <a:pPr lvl="0" eaLnBrk="1" latinLnBrk="0" hangingPunct="1"/>
            <a:r>
              <a:rPr kumimoji="0" lang="es-ES" smtClean="0"/>
              <a:t>Haga clic para modificar el estilo de texto del patrón</a:t>
            </a:r>
          </a:p>
          <a:p>
            <a:pPr lvl="1" eaLnBrk="1" latinLnBrk="0" hangingPunct="1"/>
            <a:r>
              <a:rPr kumimoji="0" lang="es-ES" smtClean="0"/>
              <a:t>Segundo nivel</a:t>
            </a:r>
          </a:p>
          <a:p>
            <a:pPr lvl="2" eaLnBrk="1" latinLnBrk="0" hangingPunct="1"/>
            <a:r>
              <a:rPr kumimoji="0" lang="es-ES" smtClean="0"/>
              <a:t>Tercer nivel</a:t>
            </a:r>
          </a:p>
          <a:p>
            <a:pPr lvl="3" eaLnBrk="1" latinLnBrk="0" hangingPunct="1"/>
            <a:r>
              <a:rPr kumimoji="0" lang="es-ES" smtClean="0"/>
              <a:t>Cuarto nivel</a:t>
            </a:r>
          </a:p>
          <a:p>
            <a:pPr lvl="4" eaLnBrk="1" latinLnBrk="0" hangingPunct="1"/>
            <a:r>
              <a:rPr kumimoji="0" lang="es-ES" smtClean="0"/>
              <a:t>Quinto nivel</a:t>
            </a:r>
            <a:endParaRPr kumimoji="0" lang="en-US"/>
          </a:p>
        </p:txBody>
      </p:sp>
      <p:sp>
        <p:nvSpPr>
          <p:cNvPr id="4" name="3 Marcador de fecha"/>
          <p:cNvSpPr>
            <a:spLocks noGrp="1"/>
          </p:cNvSpPr>
          <p:nvPr>
            <p:ph type="dt" sz="half" idx="2"/>
          </p:nvPr>
        </p:nvSpPr>
        <p:spPr>
          <a:xfrm>
            <a:off x="457200" y="6476999"/>
            <a:ext cx="2133600" cy="274320"/>
          </a:xfrm>
          <a:prstGeom prst="rect">
            <a:avLst/>
          </a:prstGeom>
        </p:spPr>
        <p:txBody>
          <a:bodyPr vert="horz" lIns="109728" rIns="45720" bIns="0" rtlCol="0" anchor="b"/>
          <a:lstStyle>
            <a:lvl1pPr algn="l" eaLnBrk="1" latinLnBrk="0" hangingPunct="1">
              <a:defRPr kumimoji="0" sz="1200">
                <a:solidFill>
                  <a:schemeClr val="tx1">
                    <a:tint val="95000"/>
                  </a:schemeClr>
                </a:solidFill>
              </a:defRPr>
            </a:lvl1pPr>
            <a:extLst/>
          </a:lstStyle>
          <a:p>
            <a:fld id="{863ECED5-875B-4D1B-AAFF-379060AE755A}" type="datetimeFigureOut">
              <a:rPr lang="es-CO" smtClean="0"/>
              <a:pPr/>
              <a:t>11/06/13</a:t>
            </a:fld>
            <a:endParaRPr lang="es-CO"/>
          </a:p>
        </p:txBody>
      </p:sp>
      <p:sp>
        <p:nvSpPr>
          <p:cNvPr id="5" name="4 Marcador de pie de página"/>
          <p:cNvSpPr>
            <a:spLocks noGrp="1"/>
          </p:cNvSpPr>
          <p:nvPr>
            <p:ph type="ftr" sz="quarter" idx="3"/>
          </p:nvPr>
        </p:nvSpPr>
        <p:spPr>
          <a:xfrm>
            <a:off x="2640596" y="6476999"/>
            <a:ext cx="5507719" cy="274320"/>
          </a:xfrm>
          <a:prstGeom prst="rect">
            <a:avLst/>
          </a:prstGeom>
        </p:spPr>
        <p:txBody>
          <a:bodyPr vert="horz" lIns="45720" rIns="45720" bIns="0" rtlCol="0" anchor="b"/>
          <a:lstStyle>
            <a:lvl1pPr algn="l" eaLnBrk="1" latinLnBrk="0" hangingPunct="1">
              <a:defRPr kumimoji="0" sz="1200">
                <a:solidFill>
                  <a:schemeClr val="tx1">
                    <a:tint val="95000"/>
                  </a:schemeClr>
                </a:solidFill>
              </a:defRPr>
            </a:lvl1pPr>
            <a:extLst/>
          </a:lstStyle>
          <a:p>
            <a:endParaRPr lang="es-CO"/>
          </a:p>
        </p:txBody>
      </p:sp>
      <p:sp>
        <p:nvSpPr>
          <p:cNvPr id="6" name="5 Marcador de número de diapositiva"/>
          <p:cNvSpPr>
            <a:spLocks noGrp="1"/>
          </p:cNvSpPr>
          <p:nvPr>
            <p:ph type="sldNum" sz="quarter" idx="4"/>
          </p:nvPr>
        </p:nvSpPr>
        <p:spPr>
          <a:xfrm>
            <a:off x="8204396" y="6476999"/>
            <a:ext cx="733864" cy="274320"/>
          </a:xfrm>
          <a:prstGeom prst="rect">
            <a:avLst/>
          </a:prstGeom>
        </p:spPr>
        <p:txBody>
          <a:bodyPr vert="horz" bIns="0" rtlCol="0" anchor="b"/>
          <a:lstStyle>
            <a:lvl1pPr algn="r" eaLnBrk="1" latinLnBrk="0" hangingPunct="1">
              <a:defRPr kumimoji="0" sz="1200">
                <a:solidFill>
                  <a:schemeClr val="tx1">
                    <a:tint val="95000"/>
                  </a:schemeClr>
                </a:solidFill>
              </a:defRPr>
            </a:lvl1pPr>
            <a:extLst/>
          </a:lstStyle>
          <a:p>
            <a:fld id="{EC76C7BA-67FD-4EFA-8D1B-5B9166717BBA}" type="slidenum">
              <a:rPr lang="es-CO" smtClean="0"/>
              <a:pPr/>
              <a:t>‹#›</a:t>
            </a:fld>
            <a:endParaRPr lang="es-CO"/>
          </a:p>
        </p:txBody>
      </p:sp>
    </p:spTree>
  </p:cSld>
  <p:clrMap bg1="lt1" tx1="dk1" bg2="lt2" tx2="dk2" accent1="accent1" accent2="accent2" accent3="accent3" accent4="accent4" accent5="accent5" accent6="accent6" hlink="hlink" folHlink="folHlink"/>
  <p:sldLayoutIdLst>
    <p:sldLayoutId id="2147483673" r:id="rId1"/>
    <p:sldLayoutId id="2147483674" r:id="rId2"/>
    <p:sldLayoutId id="2147483675" r:id="rId3"/>
    <p:sldLayoutId id="2147483676" r:id="rId4"/>
    <p:sldLayoutId id="2147483677" r:id="rId5"/>
    <p:sldLayoutId id="2147483678" r:id="rId6"/>
    <p:sldLayoutId id="2147483679" r:id="rId7"/>
    <p:sldLayoutId id="2147483680" r:id="rId8"/>
    <p:sldLayoutId id="2147483681" r:id="rId9"/>
    <p:sldLayoutId id="2147483682" r:id="rId10"/>
    <p:sldLayoutId id="2147483683" r:id="rId11"/>
  </p:sldLayoutIdLst>
  <p:txStyles>
    <p:titleStyle>
      <a:lvl1pPr algn="l" rtl="0" eaLnBrk="1" latinLnBrk="0" hangingPunct="1">
        <a:spcBef>
          <a:spcPct val="0"/>
        </a:spcBef>
        <a:buNone/>
        <a:defRPr kumimoji="0" sz="4500" b="1" kern="1200">
          <a:solidFill>
            <a:schemeClr val="accent1">
              <a:satMod val="150000"/>
            </a:schemeClr>
          </a:solidFill>
          <a:effectLst/>
          <a:latin typeface="+mj-lt"/>
          <a:ea typeface="+mj-ea"/>
          <a:cs typeface="+mj-cs"/>
        </a:defRPr>
      </a:lvl1pPr>
      <a:extLst/>
    </p:titleStyle>
    <p:bodyStyle>
      <a:lvl1pPr marL="438912" indent="-320040" algn="l" rtl="0" eaLnBrk="1" latinLnBrk="0" hangingPunct="1">
        <a:spcBef>
          <a:spcPts val="0"/>
        </a:spcBef>
        <a:buClr>
          <a:schemeClr val="accent1"/>
        </a:buClr>
        <a:buSzPct val="80000"/>
        <a:buFont typeface="Wingdings 2"/>
        <a:buChar char=""/>
        <a:defRPr kumimoji="0" sz="3200" kern="1200">
          <a:solidFill>
            <a:schemeClr val="tx1"/>
          </a:solidFill>
          <a:latin typeface="+mn-lt"/>
          <a:ea typeface="+mn-ea"/>
          <a:cs typeface="+mn-cs"/>
        </a:defRPr>
      </a:lvl1pPr>
      <a:lvl2pPr marL="731520" indent="-274320" algn="l" rtl="0" eaLnBrk="1" latinLnBrk="0" hangingPunct="1">
        <a:spcBef>
          <a:spcPct val="20000"/>
        </a:spcBef>
        <a:buClr>
          <a:schemeClr val="accent2"/>
        </a:buClr>
        <a:buSzPct val="90000"/>
        <a:buFont typeface="Wingdings"/>
        <a:buChar char=""/>
        <a:defRPr kumimoji="0" sz="2800" kern="1200">
          <a:solidFill>
            <a:schemeClr val="tx1"/>
          </a:solidFill>
          <a:latin typeface="+mn-lt"/>
          <a:ea typeface="+mn-ea"/>
          <a:cs typeface="+mn-cs"/>
        </a:defRPr>
      </a:lvl2pPr>
      <a:lvl3pPr marL="996696" indent="-228600" algn="l" rtl="0" eaLnBrk="1" latinLnBrk="0" hangingPunct="1">
        <a:spcBef>
          <a:spcPct val="20000"/>
        </a:spcBef>
        <a:buClr>
          <a:schemeClr val="accent3"/>
        </a:buClr>
        <a:buFont typeface="Arial"/>
        <a:buChar char="▪"/>
        <a:defRPr kumimoji="0" sz="2400" kern="1200">
          <a:solidFill>
            <a:schemeClr val="tx1"/>
          </a:solidFill>
          <a:latin typeface="+mn-lt"/>
          <a:ea typeface="+mn-ea"/>
          <a:cs typeface="+mn-cs"/>
        </a:defRPr>
      </a:lvl3pPr>
      <a:lvl4pPr marL="1216152" indent="-182880" algn="l" rtl="0" eaLnBrk="1" latinLnBrk="0" hangingPunct="1">
        <a:spcBef>
          <a:spcPct val="20000"/>
        </a:spcBef>
        <a:buClr>
          <a:schemeClr val="accent4"/>
        </a:buClr>
        <a:buFont typeface="Arial"/>
        <a:buChar char="▪"/>
        <a:defRPr kumimoji="0" sz="2000" kern="1200">
          <a:solidFill>
            <a:schemeClr val="tx1"/>
          </a:solidFill>
          <a:latin typeface="+mn-lt"/>
          <a:ea typeface="+mn-ea"/>
          <a:cs typeface="+mn-cs"/>
        </a:defRPr>
      </a:lvl4pPr>
      <a:lvl5pPr marL="1426464" indent="-182880" algn="l" rtl="0" eaLnBrk="1" latinLnBrk="0" hangingPunct="1">
        <a:spcBef>
          <a:spcPct val="20000"/>
        </a:spcBef>
        <a:buClr>
          <a:schemeClr val="accent5"/>
        </a:buClr>
        <a:buFont typeface="Wingdings 3"/>
        <a:buChar char=""/>
        <a:defRPr kumimoji="0" lang="en-US" sz="2000" kern="1200" smtClean="0">
          <a:solidFill>
            <a:schemeClr val="tx1"/>
          </a:solidFill>
          <a:latin typeface="+mn-lt"/>
          <a:ea typeface="+mn-ea"/>
          <a:cs typeface="+mn-cs"/>
        </a:defRPr>
      </a:lvl5pPr>
      <a:lvl6pPr marL="1627632" indent="-182880" algn="l" rtl="0" eaLnBrk="1" latinLnBrk="0" hangingPunct="1">
        <a:spcBef>
          <a:spcPct val="20000"/>
        </a:spcBef>
        <a:buClr>
          <a:schemeClr val="accent6"/>
        </a:buClr>
        <a:buSzPct val="100000"/>
        <a:buFont typeface="Wingdings 2"/>
        <a:buChar char=""/>
        <a:defRPr kumimoji="0" sz="2000" kern="1200">
          <a:solidFill>
            <a:schemeClr val="tx1"/>
          </a:solidFill>
          <a:latin typeface="+mn-lt"/>
          <a:ea typeface="+mn-ea"/>
          <a:cs typeface="+mn-cs"/>
        </a:defRPr>
      </a:lvl6pPr>
      <a:lvl7pPr marL="1828800" indent="-182880" algn="l" rtl="0" eaLnBrk="1" latinLnBrk="0" hangingPunct="1">
        <a:spcBef>
          <a:spcPct val="20000"/>
        </a:spcBef>
        <a:buClr>
          <a:schemeClr val="accent1"/>
        </a:buClr>
        <a:buSzPct val="100000"/>
        <a:buFont typeface="Wingdings 2"/>
        <a:buChar char=""/>
        <a:defRPr kumimoji="0" sz="1800" kern="1200">
          <a:solidFill>
            <a:schemeClr val="tx1"/>
          </a:solidFill>
          <a:latin typeface="+mn-lt"/>
          <a:ea typeface="+mn-ea"/>
          <a:cs typeface="+mn-cs"/>
        </a:defRPr>
      </a:lvl7pPr>
      <a:lvl8pPr marL="2029968" indent="-182880" algn="l" rtl="0" eaLnBrk="1" latinLnBrk="0" hangingPunct="1">
        <a:spcBef>
          <a:spcPct val="20000"/>
        </a:spcBef>
        <a:buClr>
          <a:schemeClr val="accent2"/>
        </a:buClr>
        <a:buFont typeface="Wingdings 2" pitchFamily="18" charset="2"/>
        <a:buChar char=""/>
        <a:defRPr kumimoji="0" sz="1800" kern="1200">
          <a:solidFill>
            <a:schemeClr val="tx1"/>
          </a:solidFill>
          <a:latin typeface="+mn-lt"/>
          <a:ea typeface="+mn-ea"/>
          <a:cs typeface="+mn-cs"/>
        </a:defRPr>
      </a:lvl8pPr>
      <a:lvl9pPr marL="2231136" indent="-182880" algn="l" rtl="0" eaLnBrk="1" latinLnBrk="0" hangingPunct="1">
        <a:spcBef>
          <a:spcPct val="20000"/>
        </a:spcBef>
        <a:buClr>
          <a:schemeClr val="accent3"/>
        </a:buClr>
        <a:buFont typeface="Wingdings 2" pitchFamily="18" charset="2"/>
        <a:buChar char=""/>
        <a:defRPr kumimoji="0" sz="1800" kern="1200" baseline="0">
          <a:solidFill>
            <a:schemeClr val="tx1"/>
          </a:solidFill>
          <a:latin typeface="+mn-lt"/>
          <a:ea typeface="+mn-ea"/>
          <a:cs typeface="+mn-cs"/>
        </a:defRPr>
      </a:lvl9pPr>
      <a:extLst/>
    </p:bodyStyle>
    <p:otherStyle>
      <a:lvl1pPr marL="0" algn="l" rtl="0" eaLnBrk="1" latinLnBrk="0" hangingPunct="1">
        <a:defRPr kumimoji="0" kern="1200">
          <a:solidFill>
            <a:schemeClr val="tx1"/>
          </a:solidFill>
          <a:latin typeface="+mn-lt"/>
          <a:ea typeface="+mn-ea"/>
          <a:cs typeface="+mn-cs"/>
        </a:defRPr>
      </a:lvl1pPr>
      <a:lvl2pPr marL="457200" algn="l" rtl="0" eaLnBrk="1" latinLnBrk="0" hangingPunct="1">
        <a:defRPr kumimoji="0" kern="1200">
          <a:solidFill>
            <a:schemeClr val="tx1"/>
          </a:solidFill>
          <a:latin typeface="+mn-lt"/>
          <a:ea typeface="+mn-ea"/>
          <a:cs typeface="+mn-cs"/>
        </a:defRPr>
      </a:lvl2pPr>
      <a:lvl3pPr marL="914400" algn="l" rtl="0" eaLnBrk="1" latinLnBrk="0" hangingPunct="1">
        <a:defRPr kumimoji="0" kern="1200">
          <a:solidFill>
            <a:schemeClr val="tx1"/>
          </a:solidFill>
          <a:latin typeface="+mn-lt"/>
          <a:ea typeface="+mn-ea"/>
          <a:cs typeface="+mn-cs"/>
        </a:defRPr>
      </a:lvl3pPr>
      <a:lvl4pPr marL="1371600" algn="l" rtl="0" eaLnBrk="1" latinLnBrk="0" hangingPunct="1">
        <a:defRPr kumimoji="0" kern="1200">
          <a:solidFill>
            <a:schemeClr val="tx1"/>
          </a:solidFill>
          <a:latin typeface="+mn-lt"/>
          <a:ea typeface="+mn-ea"/>
          <a:cs typeface="+mn-cs"/>
        </a:defRPr>
      </a:lvl4pPr>
      <a:lvl5pPr marL="1828800" algn="l" rtl="0" eaLnBrk="1" latinLnBrk="0" hangingPunct="1">
        <a:defRPr kumimoji="0" kern="1200">
          <a:solidFill>
            <a:schemeClr val="tx1"/>
          </a:solidFill>
          <a:latin typeface="+mn-lt"/>
          <a:ea typeface="+mn-ea"/>
          <a:cs typeface="+mn-cs"/>
        </a:defRPr>
      </a:lvl5pPr>
      <a:lvl6pPr marL="2286000" algn="l" rtl="0" eaLnBrk="1" latinLnBrk="0" hangingPunct="1">
        <a:defRPr kumimoji="0" kern="1200">
          <a:solidFill>
            <a:schemeClr val="tx1"/>
          </a:solidFill>
          <a:latin typeface="+mn-lt"/>
          <a:ea typeface="+mn-ea"/>
          <a:cs typeface="+mn-cs"/>
        </a:defRPr>
      </a:lvl6pPr>
      <a:lvl7pPr marL="2743200" algn="l" rtl="0" eaLnBrk="1" latinLnBrk="0" hangingPunct="1">
        <a:defRPr kumimoji="0" kern="1200">
          <a:solidFill>
            <a:schemeClr val="tx1"/>
          </a:solidFill>
          <a:latin typeface="+mn-lt"/>
          <a:ea typeface="+mn-ea"/>
          <a:cs typeface="+mn-cs"/>
        </a:defRPr>
      </a:lvl7pPr>
      <a:lvl8pPr marL="3200400" algn="l" rtl="0" eaLnBrk="1" latinLnBrk="0" hangingPunct="1">
        <a:defRPr kumimoji="0" kern="1200">
          <a:solidFill>
            <a:schemeClr val="tx1"/>
          </a:solidFill>
          <a:latin typeface="+mn-lt"/>
          <a:ea typeface="+mn-ea"/>
          <a:cs typeface="+mn-cs"/>
        </a:defRPr>
      </a:lvl8pPr>
      <a:lvl9pPr marL="3657600" algn="l" rtl="0" eaLnBrk="1" latinLnBrk="0" hangingPunct="1">
        <a:defRPr kumimoji="0" kern="1200">
          <a:solidFill>
            <a:schemeClr val="tx1"/>
          </a:solidFill>
          <a:latin typeface="+mn-lt"/>
          <a:ea typeface="+mn-ea"/>
          <a:cs typeface="+mn-cs"/>
        </a:defRPr>
      </a:lvl9pPr>
      <a:extLst/>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image" Target="../media/image2.png"/></Relationships>
</file>

<file path=ppt/slides/_rels/slide2.xml.rels><?xml version="1.0" encoding="UTF-8" standalone="yes"?>
<Relationships xmlns="http://schemas.openxmlformats.org/package/2006/relationships"><Relationship Id="rId3" Type="http://schemas.openxmlformats.org/officeDocument/2006/relationships/diagramLayout" Target="../diagrams/layout1.xml"/><Relationship Id="rId4" Type="http://schemas.openxmlformats.org/officeDocument/2006/relationships/diagramQuickStyle" Target="../diagrams/quickStyle1.xml"/><Relationship Id="rId5" Type="http://schemas.openxmlformats.org/officeDocument/2006/relationships/diagramColors" Target="../diagrams/colors1.xml"/><Relationship Id="rId6" Type="http://schemas.microsoft.com/office/2007/relationships/diagramDrawing" Target="../diagrams/drawing1.xml"/><Relationship Id="rId1" Type="http://schemas.openxmlformats.org/officeDocument/2006/relationships/slideLayout" Target="../slideLayouts/slideLayout2.xml"/><Relationship Id="rId2" Type="http://schemas.openxmlformats.org/officeDocument/2006/relationships/diagramData" Target="../diagrams/data1.xml"/></Relationships>
</file>

<file path=ppt/slides/_rels/slide3.xml.rels><?xml version="1.0" encoding="UTF-8" standalone="yes"?>
<Relationships xmlns="http://schemas.openxmlformats.org/package/2006/relationships"><Relationship Id="rId3" Type="http://schemas.openxmlformats.org/officeDocument/2006/relationships/diagramLayout" Target="../diagrams/layout2.xml"/><Relationship Id="rId4" Type="http://schemas.openxmlformats.org/officeDocument/2006/relationships/diagramQuickStyle" Target="../diagrams/quickStyle2.xml"/><Relationship Id="rId5" Type="http://schemas.openxmlformats.org/officeDocument/2006/relationships/diagramColors" Target="../diagrams/colors2.xml"/><Relationship Id="rId6" Type="http://schemas.microsoft.com/office/2007/relationships/diagramDrawing" Target="../diagrams/drawing2.xml"/><Relationship Id="rId1" Type="http://schemas.openxmlformats.org/officeDocument/2006/relationships/slideLayout" Target="../slideLayouts/slideLayout2.xml"/><Relationship Id="rId2" Type="http://schemas.openxmlformats.org/officeDocument/2006/relationships/diagramData" Target="../diagrams/data2.xml"/></Relationships>
</file>

<file path=ppt/slides/_rels/slide4.xml.rels><?xml version="1.0" encoding="UTF-8" standalone="yes"?>
<Relationships xmlns="http://schemas.openxmlformats.org/package/2006/relationships"><Relationship Id="rId3" Type="http://schemas.openxmlformats.org/officeDocument/2006/relationships/diagramLayout" Target="../diagrams/layout3.xml"/><Relationship Id="rId4" Type="http://schemas.openxmlformats.org/officeDocument/2006/relationships/diagramQuickStyle" Target="../diagrams/quickStyle3.xml"/><Relationship Id="rId5" Type="http://schemas.openxmlformats.org/officeDocument/2006/relationships/diagramColors" Target="../diagrams/colors3.xml"/><Relationship Id="rId6" Type="http://schemas.microsoft.com/office/2007/relationships/diagramDrawing" Target="../diagrams/drawing3.xml"/><Relationship Id="rId1" Type="http://schemas.openxmlformats.org/officeDocument/2006/relationships/slideLayout" Target="../slideLayouts/slideLayout2.xml"/><Relationship Id="rId2" Type="http://schemas.openxmlformats.org/officeDocument/2006/relationships/diagramData" Target="../diagrams/data3.xml"/></Relationships>
</file>

<file path=ppt/slides/_rels/slide5.xml.rels><?xml version="1.0" encoding="UTF-8" standalone="yes"?>
<Relationships xmlns="http://schemas.openxmlformats.org/package/2006/relationships"><Relationship Id="rId3" Type="http://schemas.openxmlformats.org/officeDocument/2006/relationships/image" Target="../media/image4.png"/><Relationship Id="rId4" Type="http://schemas.openxmlformats.org/officeDocument/2006/relationships/image" Target="../media/image5.png"/><Relationship Id="rId1" Type="http://schemas.openxmlformats.org/officeDocument/2006/relationships/slideLayout" Target="../slideLayouts/slideLayout2.xml"/><Relationship Id="rId2" Type="http://schemas.openxmlformats.org/officeDocument/2006/relationships/image" Target="../media/image3.png"/></Relationships>
</file>

<file path=ppt/slides/_rels/slide6.xml.rels><?xml version="1.0" encoding="UTF-8" standalone="yes"?>
<Relationships xmlns="http://schemas.openxmlformats.org/package/2006/relationships"><Relationship Id="rId3" Type="http://schemas.openxmlformats.org/officeDocument/2006/relationships/image" Target="../media/image7.png"/><Relationship Id="rId4" Type="http://schemas.openxmlformats.org/officeDocument/2006/relationships/image" Target="../media/image8.png"/><Relationship Id="rId1" Type="http://schemas.openxmlformats.org/officeDocument/2006/relationships/slideLayout" Target="../slideLayouts/slideLayout2.xml"/><Relationship Id="rId2" Type="http://schemas.openxmlformats.org/officeDocument/2006/relationships/image" Target="../media/image6.png"/></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slide" Target="slide16.xml"/></Relationships>
</file>

<file path=ppt/slides/_rels/slide10.xml.rels><?xml version="1.0" encoding="UTF-8" standalone="yes"?>
<Relationships xmlns="http://schemas.openxmlformats.org/package/2006/relationships"><Relationship Id="rId3" Type="http://schemas.openxmlformats.org/officeDocument/2006/relationships/diagramLayout" Target="../diagrams/layout4.xml"/><Relationship Id="rId4" Type="http://schemas.openxmlformats.org/officeDocument/2006/relationships/diagramQuickStyle" Target="../diagrams/quickStyle4.xml"/><Relationship Id="rId5" Type="http://schemas.openxmlformats.org/officeDocument/2006/relationships/diagramColors" Target="../diagrams/colors4.xml"/><Relationship Id="rId6" Type="http://schemas.microsoft.com/office/2007/relationships/diagramDrawing" Target="../diagrams/drawing4.xml"/><Relationship Id="rId1" Type="http://schemas.openxmlformats.org/officeDocument/2006/relationships/slideLayout" Target="../slideLayouts/slideLayout2.xml"/><Relationship Id="rId2" Type="http://schemas.openxmlformats.org/officeDocument/2006/relationships/diagramData" Target="../diagrams/data4.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9.png"/><Relationship Id="rId3" Type="http://schemas.openxmlformats.org/officeDocument/2006/relationships/image" Target="../media/image10.png"/></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1.png"/></Relationships>
</file>

<file path=ppt/slides/_rels/slide15.xml.rels><?xml version="1.0" encoding="UTF-8" standalone="yes"?>
<Relationships xmlns="http://schemas.openxmlformats.org/package/2006/relationships"><Relationship Id="rId3" Type="http://schemas.openxmlformats.org/officeDocument/2006/relationships/diagramLayout" Target="../diagrams/layout5.xml"/><Relationship Id="rId4" Type="http://schemas.openxmlformats.org/officeDocument/2006/relationships/diagramQuickStyle" Target="../diagrams/quickStyle5.xml"/><Relationship Id="rId5" Type="http://schemas.openxmlformats.org/officeDocument/2006/relationships/diagramColors" Target="../diagrams/colors5.xml"/><Relationship Id="rId6" Type="http://schemas.microsoft.com/office/2007/relationships/diagramDrawing" Target="../diagrams/drawing5.xml"/><Relationship Id="rId7" Type="http://schemas.openxmlformats.org/officeDocument/2006/relationships/diagramData" Target="../diagrams/data6.xml"/><Relationship Id="rId8" Type="http://schemas.openxmlformats.org/officeDocument/2006/relationships/diagramLayout" Target="../diagrams/layout6.xml"/><Relationship Id="rId9" Type="http://schemas.openxmlformats.org/officeDocument/2006/relationships/diagramQuickStyle" Target="../diagrams/quickStyle6.xml"/><Relationship Id="rId10" Type="http://schemas.openxmlformats.org/officeDocument/2006/relationships/diagramColors" Target="../diagrams/colors6.xml"/><Relationship Id="rId11" Type="http://schemas.microsoft.com/office/2007/relationships/diagramDrawing" Target="../diagrams/drawing6.xml"/><Relationship Id="rId1" Type="http://schemas.openxmlformats.org/officeDocument/2006/relationships/slideLayout" Target="../slideLayouts/slideLayout2.xml"/><Relationship Id="rId2" Type="http://schemas.openxmlformats.org/officeDocument/2006/relationships/diagramData" Target="../diagrams/data5.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1.xml"/><Relationship Id="rId3" Type="http://schemas.openxmlformats.org/officeDocument/2006/relationships/image" Target="../media/image12.png"/></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slide" Target="slide16.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slide" Target="slide3.xml"/><Relationship Id="rId3" Type="http://schemas.openxmlformats.org/officeDocument/2006/relationships/image" Target="../media/image13.png"/></Relationships>
</file>

<file path=ppt/slides/_rels/slide19.xml.rels><?xml version="1.0" encoding="UTF-8" standalone="yes"?>
<Relationships xmlns="http://schemas.openxmlformats.org/package/2006/relationships"><Relationship Id="rId3" Type="http://schemas.openxmlformats.org/officeDocument/2006/relationships/diagramLayout" Target="../diagrams/layout7.xml"/><Relationship Id="rId4" Type="http://schemas.openxmlformats.org/officeDocument/2006/relationships/diagramQuickStyle" Target="../diagrams/quickStyle7.xml"/><Relationship Id="rId5" Type="http://schemas.openxmlformats.org/officeDocument/2006/relationships/diagramColors" Target="../diagrams/colors7.xml"/><Relationship Id="rId6" Type="http://schemas.microsoft.com/office/2007/relationships/diagramDrawing" Target="../diagrams/drawing7.xml"/><Relationship Id="rId1" Type="http://schemas.openxmlformats.org/officeDocument/2006/relationships/slideLayout" Target="../slideLayouts/slideLayout2.xml"/><Relationship Id="rId2" Type="http://schemas.openxmlformats.org/officeDocument/2006/relationships/diagramData" Target="../diagrams/data7.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4.jpeg"/></Relationships>
</file>

<file path=ppt/slides/_rels/slide21.xml.rels><?xml version="1.0" encoding="UTF-8" standalone="yes"?>
<Relationships xmlns="http://schemas.openxmlformats.org/package/2006/relationships"><Relationship Id="rId3" Type="http://schemas.openxmlformats.org/officeDocument/2006/relationships/diagramLayout" Target="../diagrams/layout8.xml"/><Relationship Id="rId4" Type="http://schemas.openxmlformats.org/officeDocument/2006/relationships/diagramQuickStyle" Target="../diagrams/quickStyle8.xml"/><Relationship Id="rId5" Type="http://schemas.openxmlformats.org/officeDocument/2006/relationships/diagramColors" Target="../diagrams/colors8.xml"/><Relationship Id="rId6" Type="http://schemas.microsoft.com/office/2007/relationships/diagramDrawing" Target="../diagrams/drawing8.xml"/><Relationship Id="rId1" Type="http://schemas.openxmlformats.org/officeDocument/2006/relationships/slideLayout" Target="../slideLayouts/slideLayout2.xml"/><Relationship Id="rId2" Type="http://schemas.openxmlformats.org/officeDocument/2006/relationships/diagramData" Target="../diagrams/data8.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5.png"/></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slide" Target="slide16.xml"/><Relationship Id="rId3" Type="http://schemas.openxmlformats.org/officeDocument/2006/relationships/image" Target="../media/image16.png"/></Relationships>
</file>

<file path=ppt/slides/_rels/slide25.xml.rels><?xml version="1.0" encoding="UTF-8" standalone="yes"?>
<Relationships xmlns="http://schemas.openxmlformats.org/package/2006/relationships"><Relationship Id="rId3" Type="http://schemas.openxmlformats.org/officeDocument/2006/relationships/image" Target="../media/image18.png"/><Relationship Id="rId4" Type="http://schemas.openxmlformats.org/officeDocument/2006/relationships/image" Target="../media/image19.png"/><Relationship Id="rId5" Type="http://schemas.openxmlformats.org/officeDocument/2006/relationships/image" Target="../media/image20.png"/><Relationship Id="rId1" Type="http://schemas.openxmlformats.org/officeDocument/2006/relationships/slideLayout" Target="../slideLayouts/slideLayout2.xml"/><Relationship Id="rId2" Type="http://schemas.openxmlformats.org/officeDocument/2006/relationships/image" Target="../media/image17.png"/></Relationships>
</file>

<file path=ppt/slides/_rels/slide26.xml.rels><?xml version="1.0" encoding="UTF-8" standalone="yes"?>
<Relationships xmlns="http://schemas.openxmlformats.org/package/2006/relationships"><Relationship Id="rId3" Type="http://schemas.openxmlformats.org/officeDocument/2006/relationships/image" Target="../media/image22.png"/><Relationship Id="rId4" Type="http://schemas.openxmlformats.org/officeDocument/2006/relationships/image" Target="../media/image23.png"/><Relationship Id="rId1" Type="http://schemas.openxmlformats.org/officeDocument/2006/relationships/slideLayout" Target="../slideLayouts/slideLayout2.xml"/><Relationship Id="rId2" Type="http://schemas.openxmlformats.org/officeDocument/2006/relationships/image" Target="../media/image21.png"/></Relationships>
</file>

<file path=ppt/slides/_rels/slide27.xml.rels><?xml version="1.0" encoding="UTF-8" standalone="yes"?>
<Relationships xmlns="http://schemas.openxmlformats.org/package/2006/relationships"><Relationship Id="rId3" Type="http://schemas.openxmlformats.org/officeDocument/2006/relationships/oleObject" Target="../embeddings/oleObject1.bin"/><Relationship Id="rId4" Type="http://schemas.openxmlformats.org/officeDocument/2006/relationships/image" Target="../media/image24.emf"/><Relationship Id="rId1" Type="http://schemas.openxmlformats.org/officeDocument/2006/relationships/vmlDrawing" Target="../drawings/vmlDrawing1.vml"/><Relationship Id="rId2"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3" Type="http://schemas.openxmlformats.org/officeDocument/2006/relationships/diagramLayout" Target="../diagrams/layout9.xml"/><Relationship Id="rId4" Type="http://schemas.openxmlformats.org/officeDocument/2006/relationships/diagramQuickStyle" Target="../diagrams/quickStyle9.xml"/><Relationship Id="rId5" Type="http://schemas.openxmlformats.org/officeDocument/2006/relationships/diagramColors" Target="../diagrams/colors9.xml"/><Relationship Id="rId6" Type="http://schemas.microsoft.com/office/2007/relationships/diagramDrawing" Target="../diagrams/drawing9.xml"/><Relationship Id="rId1" Type="http://schemas.openxmlformats.org/officeDocument/2006/relationships/slideLayout" Target="../slideLayouts/slideLayout2.xml"/><Relationship Id="rId2" Type="http://schemas.openxmlformats.org/officeDocument/2006/relationships/diagramData" Target="../diagrams/data9.xml"/></Relationships>
</file>

<file path=ppt/slides/_rels/slide30.xml.rels><?xml version="1.0" encoding="UTF-8" standalone="yes"?>
<Relationships xmlns="http://schemas.openxmlformats.org/package/2006/relationships"><Relationship Id="rId3" Type="http://schemas.openxmlformats.org/officeDocument/2006/relationships/diagramLayout" Target="../diagrams/layout10.xml"/><Relationship Id="rId4" Type="http://schemas.openxmlformats.org/officeDocument/2006/relationships/diagramQuickStyle" Target="../diagrams/quickStyle10.xml"/><Relationship Id="rId5" Type="http://schemas.openxmlformats.org/officeDocument/2006/relationships/diagramColors" Target="../diagrams/colors10.xml"/><Relationship Id="rId6" Type="http://schemas.microsoft.com/office/2007/relationships/diagramDrawing" Target="../diagrams/drawing10.xml"/><Relationship Id="rId1" Type="http://schemas.openxmlformats.org/officeDocument/2006/relationships/slideLayout" Target="../slideLayouts/slideLayout2.xml"/><Relationship Id="rId2" Type="http://schemas.openxmlformats.org/officeDocument/2006/relationships/diagramData" Target="../diagrams/data10.xml"/></Relationships>
</file>

<file path=ppt/slides/_rels/slide31.xml.rels><?xml version="1.0" encoding="UTF-8" standalone="yes"?>
<Relationships xmlns="http://schemas.openxmlformats.org/package/2006/relationships"><Relationship Id="rId3" Type="http://schemas.openxmlformats.org/officeDocument/2006/relationships/image" Target="../media/image26.jpeg"/><Relationship Id="rId4" Type="http://schemas.openxmlformats.org/officeDocument/2006/relationships/image" Target="../media/image27.jpeg"/><Relationship Id="rId5" Type="http://schemas.openxmlformats.org/officeDocument/2006/relationships/image" Target="../media/image28.jpeg"/><Relationship Id="rId6" Type="http://schemas.openxmlformats.org/officeDocument/2006/relationships/image" Target="../media/image29.png"/><Relationship Id="rId7" Type="http://schemas.openxmlformats.org/officeDocument/2006/relationships/image" Target="../media/image30.png"/><Relationship Id="rId1" Type="http://schemas.openxmlformats.org/officeDocument/2006/relationships/slideLayout" Target="../slideLayouts/slideLayout2.xml"/><Relationship Id="rId2" Type="http://schemas.openxmlformats.org/officeDocument/2006/relationships/image" Target="../media/image25.png"/></Relationships>
</file>

<file path=ppt/slides/_rels/slide32.xml.rels><?xml version="1.0" encoding="UTF-8" standalone="yes"?>
<Relationships xmlns="http://schemas.openxmlformats.org/package/2006/relationships"><Relationship Id="rId3" Type="http://schemas.openxmlformats.org/officeDocument/2006/relationships/image" Target="../media/image32.png"/><Relationship Id="rId4" Type="http://schemas.openxmlformats.org/officeDocument/2006/relationships/image" Target="../media/image33.png"/><Relationship Id="rId5" Type="http://schemas.openxmlformats.org/officeDocument/2006/relationships/image" Target="../media/image34.png"/><Relationship Id="rId6" Type="http://schemas.openxmlformats.org/officeDocument/2006/relationships/image" Target="../media/image35.jpeg"/><Relationship Id="rId7" Type="http://schemas.openxmlformats.org/officeDocument/2006/relationships/image" Target="../media/image36.png"/><Relationship Id="rId1" Type="http://schemas.openxmlformats.org/officeDocument/2006/relationships/slideLayout" Target="../slideLayouts/slideLayout2.xml"/><Relationship Id="rId2" Type="http://schemas.openxmlformats.org/officeDocument/2006/relationships/image" Target="../media/image31.png"/></Relationships>
</file>

<file path=ppt/slides/_rels/slide33.xml.rels><?xml version="1.0" encoding="UTF-8" standalone="yes"?>
<Relationships xmlns="http://schemas.openxmlformats.org/package/2006/relationships"><Relationship Id="rId3" Type="http://schemas.openxmlformats.org/officeDocument/2006/relationships/image" Target="../media/image38.png"/><Relationship Id="rId4" Type="http://schemas.openxmlformats.org/officeDocument/2006/relationships/image" Target="../media/image39.png"/><Relationship Id="rId5" Type="http://schemas.openxmlformats.org/officeDocument/2006/relationships/image" Target="../media/image40.png"/><Relationship Id="rId6" Type="http://schemas.openxmlformats.org/officeDocument/2006/relationships/image" Target="../media/image41.png"/><Relationship Id="rId1" Type="http://schemas.openxmlformats.org/officeDocument/2006/relationships/slideLayout" Target="../slideLayouts/slideLayout2.xml"/><Relationship Id="rId2" Type="http://schemas.openxmlformats.org/officeDocument/2006/relationships/image" Target="../media/image37.png"/></Relationships>
</file>

<file path=ppt/slides/_rels/slide34.xml.rels><?xml version="1.0" encoding="UTF-8" standalone="yes"?>
<Relationships xmlns="http://schemas.openxmlformats.org/package/2006/relationships"><Relationship Id="rId3" Type="http://schemas.openxmlformats.org/officeDocument/2006/relationships/diagramLayout" Target="../diagrams/layout11.xml"/><Relationship Id="rId4" Type="http://schemas.openxmlformats.org/officeDocument/2006/relationships/diagramQuickStyle" Target="../diagrams/quickStyle11.xml"/><Relationship Id="rId5" Type="http://schemas.openxmlformats.org/officeDocument/2006/relationships/diagramColors" Target="../diagrams/colors11.xml"/><Relationship Id="rId6" Type="http://schemas.microsoft.com/office/2007/relationships/diagramDrawing" Target="../diagrams/drawing11.xml"/><Relationship Id="rId7" Type="http://schemas.openxmlformats.org/officeDocument/2006/relationships/diagramData" Target="../diagrams/data12.xml"/><Relationship Id="rId8" Type="http://schemas.openxmlformats.org/officeDocument/2006/relationships/diagramLayout" Target="../diagrams/layout12.xml"/><Relationship Id="rId9" Type="http://schemas.openxmlformats.org/officeDocument/2006/relationships/diagramQuickStyle" Target="../diagrams/quickStyle12.xml"/><Relationship Id="rId10" Type="http://schemas.openxmlformats.org/officeDocument/2006/relationships/diagramColors" Target="../diagrams/colors12.xml"/><Relationship Id="rId11" Type="http://schemas.microsoft.com/office/2007/relationships/diagramDrawing" Target="../diagrams/drawing12.xml"/><Relationship Id="rId1" Type="http://schemas.openxmlformats.org/officeDocument/2006/relationships/slideLayout" Target="../slideLayouts/slideLayout2.xml"/><Relationship Id="rId2" Type="http://schemas.openxmlformats.org/officeDocument/2006/relationships/diagramData" Target="../diagrams/data11.xml"/></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image" Target="../media/image2.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4 CuadroTexto"/>
          <p:cNvSpPr txBox="1"/>
          <p:nvPr/>
        </p:nvSpPr>
        <p:spPr>
          <a:xfrm>
            <a:off x="1928794" y="901843"/>
            <a:ext cx="5429288" cy="3785652"/>
          </a:xfrm>
          <a:prstGeom prst="rect">
            <a:avLst/>
          </a:prstGeom>
          <a:noFill/>
        </p:spPr>
        <p:txBody>
          <a:bodyPr wrap="square">
            <a:spAutoFit/>
          </a:bodyPr>
          <a:lstStyle/>
          <a:p>
            <a:pPr algn="ctr" fontAlgn="auto">
              <a:spcAft>
                <a:spcPts val="0"/>
              </a:spcAft>
              <a:defRPr/>
            </a:pPr>
            <a:endParaRPr lang="es-AR" sz="4000" b="1" cap="small" spc="200" dirty="0">
              <a:latin typeface="+mj-lt"/>
              <a:ea typeface="+mj-ea"/>
              <a:cs typeface="+mj-cs"/>
            </a:endParaRPr>
          </a:p>
          <a:p>
            <a:pPr algn="ctr" fontAlgn="auto">
              <a:spcAft>
                <a:spcPts val="0"/>
              </a:spcAft>
              <a:defRPr/>
            </a:pPr>
            <a:r>
              <a:rPr lang="es-AR" sz="4000" b="1" cap="small" spc="200" dirty="0" smtClean="0">
                <a:latin typeface="+mj-lt"/>
                <a:ea typeface="+mj-ea"/>
                <a:cs typeface="+mj-cs"/>
              </a:rPr>
              <a:t>UNIDAD DIDÁCTICA Método </a:t>
            </a:r>
            <a:r>
              <a:rPr lang="es-AR" sz="4000" b="1" cap="small" spc="200" dirty="0">
                <a:latin typeface="+mj-lt"/>
                <a:ea typeface="+mj-ea"/>
                <a:cs typeface="+mj-cs"/>
              </a:rPr>
              <a:t>gráfico para resolver sistemas de ecuaciones lineales 2x2</a:t>
            </a:r>
          </a:p>
        </p:txBody>
      </p:sp>
      <p:pic>
        <p:nvPicPr>
          <p:cNvPr id="25605" name="Picture 5"/>
          <p:cNvPicPr>
            <a:picLocks noChangeAspect="1" noChangeArrowheads="1"/>
          </p:cNvPicPr>
          <p:nvPr/>
        </p:nvPicPr>
        <p:blipFill>
          <a:blip r:embed="rId2"/>
          <a:srcRect/>
          <a:stretch>
            <a:fillRect/>
          </a:stretch>
        </p:blipFill>
        <p:spPr bwMode="auto">
          <a:xfrm>
            <a:off x="3319463" y="5488560"/>
            <a:ext cx="2647950" cy="809625"/>
          </a:xfrm>
          <a:prstGeom prst="rect">
            <a:avLst/>
          </a:prstGeom>
          <a:ln w="88900" cap="sq" cmpd="thickThin">
            <a:solidFill>
              <a:srgbClr val="000000"/>
            </a:solidFill>
            <a:prstDash val="solid"/>
            <a:miter lim="800000"/>
          </a:ln>
          <a:effectLst>
            <a:innerShdw blurRad="76200">
              <a:srgbClr val="000000"/>
            </a:innerShdw>
          </a:effectLst>
        </p:spPr>
      </p:pic>
      <p:sp>
        <p:nvSpPr>
          <p:cNvPr id="4" name="3 CuadroTexto"/>
          <p:cNvSpPr txBox="1"/>
          <p:nvPr/>
        </p:nvSpPr>
        <p:spPr>
          <a:xfrm>
            <a:off x="2928926" y="6357958"/>
            <a:ext cx="3571900" cy="369332"/>
          </a:xfrm>
          <a:prstGeom prst="rect">
            <a:avLst/>
          </a:prstGeom>
          <a:noFill/>
        </p:spPr>
        <p:txBody>
          <a:bodyPr wrap="square" rtlCol="0">
            <a:spAutoFit/>
          </a:bodyPr>
          <a:lstStyle/>
          <a:p>
            <a:pPr algn="ctr"/>
            <a:r>
              <a:rPr lang="es-AR" b="1" dirty="0" smtClean="0"/>
              <a:t>http://gemad.uniandes.edu.co/</a:t>
            </a:r>
            <a:endParaRPr lang="es-AR" b="1" dirty="0"/>
          </a:p>
        </p:txBody>
      </p:sp>
    </p:spTree>
    <p:extLst>
      <p:ext uri="{BB962C8B-B14F-4D97-AF65-F5344CB8AC3E}">
        <p14:creationId xmlns:p14="http://schemas.microsoft.com/office/powerpoint/2010/main" val="3282507925"/>
      </p:ext>
    </p:extLst>
  </p:cSld>
  <p:clrMapOvr>
    <a:masterClrMapping/>
  </p:clrMapOvr>
  <p:timing>
    <p:tnLst>
      <p:par>
        <p:cTn xmlns:p14="http://schemas.microsoft.com/office/powerpoint/2010/mai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Título"/>
          <p:cNvSpPr>
            <a:spLocks noGrp="1"/>
          </p:cNvSpPr>
          <p:nvPr>
            <p:ph type="title"/>
          </p:nvPr>
        </p:nvSpPr>
        <p:spPr>
          <a:xfrm>
            <a:off x="3100406" y="285728"/>
            <a:ext cx="2900354" cy="857256"/>
          </a:xfrm>
          <a:ln>
            <a:solidFill>
              <a:srgbClr val="00B050"/>
            </a:solidFill>
          </a:ln>
        </p:spPr>
        <p:txBody>
          <a:bodyPr>
            <a:normAutofit/>
          </a:bodyPr>
          <a:lstStyle/>
          <a:p>
            <a:pPr algn="ctr"/>
            <a:r>
              <a:rPr lang="es-CO" sz="3200" dirty="0" smtClean="0">
                <a:solidFill>
                  <a:schemeClr val="bg1"/>
                </a:solidFill>
              </a:rPr>
              <a:t>PERFILES</a:t>
            </a:r>
            <a:endParaRPr lang="es-CO" sz="3200" dirty="0">
              <a:solidFill>
                <a:schemeClr val="bg1"/>
              </a:solidFill>
            </a:endParaRPr>
          </a:p>
        </p:txBody>
      </p:sp>
      <p:sp>
        <p:nvSpPr>
          <p:cNvPr id="3" name="2 Marcador de contenido"/>
          <p:cNvSpPr>
            <a:spLocks noGrp="1"/>
          </p:cNvSpPr>
          <p:nvPr>
            <p:ph idx="1"/>
          </p:nvPr>
        </p:nvSpPr>
        <p:spPr>
          <a:xfrm>
            <a:off x="428596" y="5857892"/>
            <a:ext cx="8001056" cy="928694"/>
          </a:xfrm>
        </p:spPr>
        <p:txBody>
          <a:bodyPr>
            <a:noAutofit/>
          </a:bodyPr>
          <a:lstStyle/>
          <a:p>
            <a:pPr indent="0" algn="just">
              <a:buNone/>
            </a:pPr>
            <a:r>
              <a:rPr lang="es-CO" sz="1200" b="1" dirty="0" smtClean="0"/>
              <a:t>Bernal, Mónica Liliana; Castro, Diana Paola; Pinzón, Álvaro Andrés; Torres, </a:t>
            </a:r>
            <a:r>
              <a:rPr lang="es-CO" sz="1200" b="1" dirty="0" err="1" smtClean="0"/>
              <a:t>Yerly</a:t>
            </a:r>
            <a:r>
              <a:rPr lang="es-CO" sz="1200" b="1" dirty="0" smtClean="0"/>
              <a:t> Fernando; Romero, Isabel (2012). </a:t>
            </a:r>
            <a:r>
              <a:rPr lang="es-CO" sz="1200" b="1" i="1" dirty="0" smtClean="0"/>
              <a:t>Método gráfico para resolver sistemas de ecuaciones lineales 2x2</a:t>
            </a:r>
            <a:r>
              <a:rPr lang="es-CO" sz="1200" b="1" dirty="0" smtClean="0"/>
              <a:t>. En Gómez, Pedro (Ed.), Diseño, implementación y evaluación de unidades didácticas matemáticas en MAD 1 (pp. 200-260). Bogotá: Universidad de los Andes.</a:t>
            </a:r>
          </a:p>
          <a:p>
            <a:endParaRPr lang="es-CO" sz="1200" b="1" dirty="0"/>
          </a:p>
        </p:txBody>
      </p:sp>
      <p:graphicFrame>
        <p:nvGraphicFramePr>
          <p:cNvPr id="4" name="3 Diagrama"/>
          <p:cNvGraphicFramePr/>
          <p:nvPr/>
        </p:nvGraphicFramePr>
        <p:xfrm>
          <a:off x="2071670" y="1857364"/>
          <a:ext cx="4929222" cy="2286016"/>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
        <p:nvSpPr>
          <p:cNvPr id="5" name="4 Rectángulo"/>
          <p:cNvSpPr/>
          <p:nvPr/>
        </p:nvSpPr>
        <p:spPr>
          <a:xfrm>
            <a:off x="2071670" y="4143380"/>
            <a:ext cx="4929222" cy="1071570"/>
          </a:xfrm>
          <a:prstGeom prst="rect">
            <a:avLst/>
          </a:prstGeom>
          <a:solidFill>
            <a:schemeClr val="bg1"/>
          </a:solidFill>
          <a:ln>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s-AR" sz="1600" b="1" dirty="0" smtClean="0">
                <a:solidFill>
                  <a:schemeClr val="tx1"/>
                </a:solidFill>
              </a:rPr>
              <a:t>Isabel María Romero</a:t>
            </a:r>
          </a:p>
          <a:p>
            <a:pPr algn="ctr"/>
            <a:r>
              <a:rPr lang="es-AR" sz="1600" dirty="0" smtClean="0">
                <a:solidFill>
                  <a:schemeClr val="tx1"/>
                </a:solidFill>
              </a:rPr>
              <a:t>Licenciada y doctora en Matemáticas por la </a:t>
            </a:r>
          </a:p>
          <a:p>
            <a:pPr algn="ctr"/>
            <a:r>
              <a:rPr lang="es-AR" sz="1600" dirty="0" smtClean="0">
                <a:solidFill>
                  <a:schemeClr val="tx1"/>
                </a:solidFill>
              </a:rPr>
              <a:t>Universidad de Granada</a:t>
            </a:r>
          </a:p>
          <a:p>
            <a:pPr algn="ctr"/>
            <a:r>
              <a:rPr lang="es-AR" sz="1600" dirty="0" smtClean="0">
                <a:solidFill>
                  <a:schemeClr val="tx1"/>
                </a:solidFill>
              </a:rPr>
              <a:t>Profesora titular  de la U. de Almería (España)</a:t>
            </a:r>
            <a:endParaRPr lang="es-AR" sz="1600" dirty="0">
              <a:solidFill>
                <a:schemeClr val="tx1"/>
              </a:solidFill>
            </a:endParaRPr>
          </a:p>
        </p:txBody>
      </p:sp>
    </p:spTree>
    <p:extLst>
      <p:ext uri="{BB962C8B-B14F-4D97-AF65-F5344CB8AC3E}">
        <p14:creationId xmlns:p14="http://schemas.microsoft.com/office/powerpoint/2010/main" val="1008632831"/>
      </p:ext>
    </p:extLst>
  </p:cSld>
  <p:clrMapOvr>
    <a:masterClrMapping/>
  </p:clrMapOvr>
  <p:timing>
    <p:tnLst>
      <p:par>
        <p:cTn xmlns:p14="http://schemas.microsoft.com/office/powerpoint/2010/mai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4" name="3 Diagrama"/>
          <p:cNvGraphicFramePr/>
          <p:nvPr/>
        </p:nvGraphicFramePr>
        <p:xfrm>
          <a:off x="1000100" y="1928802"/>
          <a:ext cx="7072362" cy="4572032"/>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
        <p:nvSpPr>
          <p:cNvPr id="5" name="4 Rectángulo"/>
          <p:cNvSpPr/>
          <p:nvPr/>
        </p:nvSpPr>
        <p:spPr>
          <a:xfrm>
            <a:off x="1571604" y="486771"/>
            <a:ext cx="6143668" cy="584775"/>
          </a:xfrm>
          <a:prstGeom prst="rect">
            <a:avLst/>
          </a:prstGeom>
          <a:noFill/>
        </p:spPr>
        <p:txBody>
          <a:bodyPr>
            <a:spAutoFit/>
          </a:bodyPr>
          <a:lstStyle/>
          <a:p>
            <a:pPr algn="ctr" fontAlgn="auto">
              <a:spcBef>
                <a:spcPts val="0"/>
              </a:spcBef>
              <a:spcAft>
                <a:spcPts val="0"/>
              </a:spcAft>
              <a:defRPr/>
            </a:pPr>
            <a:r>
              <a:rPr lang="es-ES" sz="3200" dirty="0" smtClean="0">
                <a:ln w="18415" cmpd="sng">
                  <a:solidFill>
                    <a:srgbClr val="FFFFFF"/>
                  </a:solidFill>
                  <a:prstDash val="solid"/>
                </a:ln>
                <a:solidFill>
                  <a:srgbClr val="FFFFFF"/>
                </a:solidFill>
                <a:effectLst>
                  <a:outerShdw blurRad="63500" dir="3600000" algn="tl" rotWithShape="0">
                    <a:srgbClr val="000000">
                      <a:alpha val="70000"/>
                    </a:srgbClr>
                  </a:outerShdw>
                </a:effectLst>
              </a:rPr>
              <a:t>¿Por qué el método gráfico ?</a:t>
            </a:r>
            <a:endParaRPr lang="es-ES" sz="3200" dirty="0">
              <a:ln w="18415" cmpd="sng">
                <a:solidFill>
                  <a:srgbClr val="FFFFFF"/>
                </a:solidFill>
                <a:prstDash val="solid"/>
              </a:ln>
              <a:solidFill>
                <a:srgbClr val="FFFFFF"/>
              </a:solidFill>
              <a:effectLst>
                <a:outerShdw blurRad="63500" dir="3600000" algn="tl" rotWithShape="0">
                  <a:srgbClr val="000000">
                    <a:alpha val="70000"/>
                  </a:srgbClr>
                </a:outerShdw>
              </a:effectLst>
              <a:latin typeface="+mn-lt"/>
              <a:cs typeface="+mn-cs"/>
            </a:endParaRPr>
          </a:p>
        </p:txBody>
      </p:sp>
    </p:spTree>
  </p:cSld>
  <p:clrMapOvr>
    <a:masterClrMapping/>
  </p:clrMapOvr>
  <p:timing>
    <p:tnLst>
      <p:par>
        <p:cTn xmlns:p14="http://schemas.microsoft.com/office/powerpoint/2010/mai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1 Título"/>
          <p:cNvSpPr>
            <a:spLocks noGrp="1"/>
          </p:cNvSpPr>
          <p:nvPr>
            <p:ph type="title"/>
          </p:nvPr>
        </p:nvSpPr>
        <p:spPr>
          <a:xfrm>
            <a:off x="2028836" y="285728"/>
            <a:ext cx="5186370" cy="857256"/>
          </a:xfrm>
          <a:ln>
            <a:solidFill>
              <a:srgbClr val="00B050"/>
            </a:solidFill>
          </a:ln>
        </p:spPr>
        <p:txBody>
          <a:bodyPr>
            <a:normAutofit/>
          </a:bodyPr>
          <a:lstStyle/>
          <a:p>
            <a:pPr algn="ctr"/>
            <a:r>
              <a:rPr lang="es-CO" sz="3200" dirty="0" smtClean="0">
                <a:solidFill>
                  <a:schemeClr val="bg1"/>
                </a:solidFill>
              </a:rPr>
              <a:t>ANÁLISIS DIDÁCTICO</a:t>
            </a:r>
            <a:endParaRPr lang="es-CO" sz="3200" dirty="0">
              <a:solidFill>
                <a:schemeClr val="bg1"/>
              </a:solidFill>
            </a:endParaRPr>
          </a:p>
        </p:txBody>
      </p:sp>
      <p:graphicFrame>
        <p:nvGraphicFramePr>
          <p:cNvPr id="5" name="4 Diagrama"/>
          <p:cNvGraphicFramePr/>
          <p:nvPr/>
        </p:nvGraphicFramePr>
        <p:xfrm>
          <a:off x="857224" y="2071678"/>
          <a:ext cx="7429552" cy="4071966"/>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798099031"/>
      </p:ext>
    </p:extLst>
  </p:cSld>
  <p:clrMapOvr>
    <a:masterClrMapping/>
  </p:clrMapOvr>
  <p:timing>
    <p:tnLst>
      <p:par>
        <p:cTn xmlns:p14="http://schemas.microsoft.com/office/powerpoint/2010/mai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14338" name="5 Grupo"/>
          <p:cNvGrpSpPr>
            <a:grpSpLocks/>
          </p:cNvGrpSpPr>
          <p:nvPr/>
        </p:nvGrpSpPr>
        <p:grpSpPr bwMode="auto">
          <a:xfrm>
            <a:off x="-9525" y="0"/>
            <a:ext cx="9153525" cy="6858000"/>
            <a:chOff x="-9526" y="0"/>
            <a:chExt cx="9153526" cy="6858000"/>
          </a:xfrm>
        </p:grpSpPr>
        <p:pic>
          <p:nvPicPr>
            <p:cNvPr id="14341" name="Picture 3"/>
            <p:cNvPicPr>
              <a:picLocks noChangeAspect="1" noChangeArrowheads="1"/>
            </p:cNvPicPr>
            <p:nvPr/>
          </p:nvPicPr>
          <p:blipFill>
            <a:blip r:embed="rId2" cstate="print"/>
            <a:srcRect/>
            <a:stretch>
              <a:fillRect/>
            </a:stretch>
          </p:blipFill>
          <p:spPr bwMode="auto">
            <a:xfrm>
              <a:off x="-9526" y="0"/>
              <a:ext cx="9153526" cy="2943225"/>
            </a:xfrm>
            <a:prstGeom prst="rect">
              <a:avLst/>
            </a:prstGeom>
            <a:noFill/>
            <a:ln w="9525">
              <a:noFill/>
              <a:miter lim="800000"/>
              <a:headEnd/>
              <a:tailEnd/>
            </a:ln>
          </p:spPr>
        </p:pic>
        <p:sp>
          <p:nvSpPr>
            <p:cNvPr id="5" name="4 Rectángulo"/>
            <p:cNvSpPr/>
            <p:nvPr/>
          </p:nvSpPr>
          <p:spPr>
            <a:xfrm>
              <a:off x="-1" y="2928938"/>
              <a:ext cx="9144001" cy="3929062"/>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s-AR"/>
            </a:p>
          </p:txBody>
        </p:sp>
      </p:grpSp>
      <p:pic>
        <p:nvPicPr>
          <p:cNvPr id="12289" name="Picture 1"/>
          <p:cNvPicPr>
            <a:picLocks noChangeAspect="1" noChangeArrowheads="1"/>
          </p:cNvPicPr>
          <p:nvPr/>
        </p:nvPicPr>
        <p:blipFill>
          <a:blip r:embed="rId3" cstate="print"/>
          <a:srcRect/>
          <a:stretch>
            <a:fillRect/>
          </a:stretch>
        </p:blipFill>
        <p:spPr bwMode="auto">
          <a:xfrm>
            <a:off x="0" y="0"/>
            <a:ext cx="9163050" cy="6877050"/>
          </a:xfrm>
          <a:prstGeom prst="rect">
            <a:avLst/>
          </a:prstGeom>
          <a:noFill/>
          <a:ln w="9525">
            <a:noFill/>
            <a:miter lim="800000"/>
            <a:headEnd/>
            <a:tailEnd/>
          </a:ln>
        </p:spPr>
      </p:pic>
      <p:pic>
        <p:nvPicPr>
          <p:cNvPr id="7" name="Picture 4"/>
          <p:cNvPicPr>
            <a:picLocks noChangeAspect="1" noChangeArrowheads="1"/>
          </p:cNvPicPr>
          <p:nvPr/>
        </p:nvPicPr>
        <p:blipFill>
          <a:blip r:embed="rId4" cstate="email">
            <a:extLst>
              <a:ext uri="{28A0092B-C50C-407E-A947-70E740481C1C}">
                <a14:useLocalDpi xmlns:a14="http://schemas.microsoft.com/office/drawing/2010/main"/>
              </a:ext>
            </a:extLst>
          </a:blip>
          <a:srcRect/>
          <a:stretch>
            <a:fillRect/>
          </a:stretch>
        </p:blipFill>
        <p:spPr bwMode="auto">
          <a:xfrm>
            <a:off x="0" y="0"/>
            <a:ext cx="9144000" cy="6858000"/>
          </a:xfrm>
          <a:prstGeom prst="rect">
            <a:avLst/>
          </a:prstGeom>
          <a:noFill/>
          <a:ln w="9525">
            <a:noFill/>
            <a:miter lim="800000"/>
            <a:headEnd/>
            <a:tailEnd/>
          </a:ln>
        </p:spPr>
      </p:pic>
    </p:spTree>
    <p:extLst>
      <p:ext uri="{BB962C8B-B14F-4D97-AF65-F5344CB8AC3E}">
        <p14:creationId xmlns:p14="http://schemas.microsoft.com/office/powerpoint/2010/main" val="623127332"/>
      </p:ext>
    </p:extLst>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2289"/>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9" presetClass="entr" presetSubtype="0" fill="hold" nodeType="clickEffect">
                                  <p:stCondLst>
                                    <p:cond delay="0"/>
                                  </p:stCondLst>
                                  <p:childTnLst>
                                    <p:set>
                                      <p:cBhvr>
                                        <p:cTn id="10" dur="1" fill="hold">
                                          <p:stCondLst>
                                            <p:cond delay="0"/>
                                          </p:stCondLst>
                                        </p:cTn>
                                        <p:tgtEl>
                                          <p:spTgt spid="7"/>
                                        </p:tgtEl>
                                        <p:attrNameLst>
                                          <p:attrName>style.visibility</p:attrName>
                                        </p:attrNameLst>
                                      </p:cBhvr>
                                      <p:to>
                                        <p:strVal val="visible"/>
                                      </p:to>
                                    </p:set>
                                    <p:animEffect transition="in" filter="dissolve">
                                      <p:cBhvr>
                                        <p:cTn id="11" dur="1000"/>
                                        <p:tgtEl>
                                          <p:spTgt spid="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5362" name="Picture 1"/>
          <p:cNvPicPr>
            <a:picLocks noChangeAspect="1" noChangeArrowheads="1"/>
          </p:cNvPicPr>
          <p:nvPr/>
        </p:nvPicPr>
        <p:blipFill>
          <a:blip r:embed="rId2" cstate="print"/>
          <a:srcRect/>
          <a:stretch>
            <a:fillRect/>
          </a:stretch>
        </p:blipFill>
        <p:spPr bwMode="auto">
          <a:xfrm>
            <a:off x="0" y="0"/>
            <a:ext cx="9182100" cy="6858000"/>
          </a:xfrm>
          <a:prstGeom prst="rect">
            <a:avLst/>
          </a:prstGeom>
          <a:noFill/>
          <a:ln w="9525">
            <a:noFill/>
            <a:miter lim="800000"/>
            <a:headEnd/>
            <a:tailEnd/>
          </a:ln>
        </p:spPr>
      </p:pic>
      <p:sp>
        <p:nvSpPr>
          <p:cNvPr id="11" name="10 Rectángulo"/>
          <p:cNvSpPr/>
          <p:nvPr/>
        </p:nvSpPr>
        <p:spPr>
          <a:xfrm>
            <a:off x="0" y="2071688"/>
            <a:ext cx="9144000" cy="4500562"/>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s-AR"/>
          </a:p>
        </p:txBody>
      </p:sp>
      <p:pic>
        <p:nvPicPr>
          <p:cNvPr id="21506" name="Picture 2"/>
          <p:cNvPicPr>
            <a:picLocks noChangeAspect="1" noChangeArrowheads="1"/>
          </p:cNvPicPr>
          <p:nvPr/>
        </p:nvPicPr>
        <p:blipFill>
          <a:blip r:embed="rId3" cstate="print"/>
          <a:srcRect/>
          <a:stretch>
            <a:fillRect/>
          </a:stretch>
        </p:blipFill>
        <p:spPr bwMode="auto">
          <a:xfrm>
            <a:off x="-19050" y="0"/>
            <a:ext cx="9182100" cy="6858000"/>
          </a:xfrm>
          <a:prstGeom prst="rect">
            <a:avLst/>
          </a:prstGeom>
          <a:noFill/>
          <a:ln w="9525">
            <a:noFill/>
            <a:miter lim="800000"/>
            <a:headEnd/>
            <a:tailEnd/>
          </a:ln>
        </p:spPr>
      </p:pic>
      <p:pic>
        <p:nvPicPr>
          <p:cNvPr id="10" name="Picture 3"/>
          <p:cNvPicPr>
            <a:picLocks noChangeAspect="1" noChangeArrowheads="1"/>
          </p:cNvPicPr>
          <p:nvPr/>
        </p:nvPicPr>
        <p:blipFill>
          <a:blip r:embed="rId4" cstate="email">
            <a:extLst>
              <a:ext uri="{28A0092B-C50C-407E-A947-70E740481C1C}">
                <a14:useLocalDpi xmlns:a14="http://schemas.microsoft.com/office/drawing/2010/main"/>
              </a:ext>
            </a:extLst>
          </a:blip>
          <a:srcRect/>
          <a:stretch>
            <a:fillRect/>
          </a:stretch>
        </p:blipFill>
        <p:spPr bwMode="auto">
          <a:xfrm>
            <a:off x="0" y="0"/>
            <a:ext cx="9144000" cy="6858000"/>
          </a:xfrm>
          <a:prstGeom prst="rect">
            <a:avLst/>
          </a:prstGeom>
          <a:noFill/>
          <a:ln w="9525">
            <a:noFill/>
            <a:miter lim="800000"/>
            <a:headEnd/>
            <a:tailEnd/>
          </a:ln>
        </p:spPr>
      </p:pic>
    </p:spTree>
    <p:extLst>
      <p:ext uri="{BB962C8B-B14F-4D97-AF65-F5344CB8AC3E}">
        <p14:creationId xmlns:p14="http://schemas.microsoft.com/office/powerpoint/2010/main" val="760514769"/>
      </p:ext>
    </p:extLst>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9" presetClass="entr" presetSubtype="0" fill="hold" nodeType="clickEffect">
                                  <p:stCondLst>
                                    <p:cond delay="0"/>
                                  </p:stCondLst>
                                  <p:childTnLst>
                                    <p:set>
                                      <p:cBhvr>
                                        <p:cTn id="6" dur="1" fill="hold">
                                          <p:stCondLst>
                                            <p:cond delay="0"/>
                                          </p:stCondLst>
                                        </p:cTn>
                                        <p:tgtEl>
                                          <p:spTgt spid="21506"/>
                                        </p:tgtEl>
                                        <p:attrNameLst>
                                          <p:attrName>style.visibility</p:attrName>
                                        </p:attrNameLst>
                                      </p:cBhvr>
                                      <p:to>
                                        <p:strVal val="visible"/>
                                      </p:to>
                                    </p:set>
                                    <p:animEffect transition="in" filter="dissolve">
                                      <p:cBhvr>
                                        <p:cTn id="7" dur="1000"/>
                                        <p:tgtEl>
                                          <p:spTgt spid="21506"/>
                                        </p:tgtEl>
                                      </p:cBhvr>
                                    </p:animEffect>
                                  </p:childTnLst>
                                </p:cTn>
                              </p:par>
                            </p:childTnLst>
                          </p:cTn>
                        </p:par>
                      </p:childTnLst>
                    </p:cTn>
                  </p:par>
                  <p:par>
                    <p:cTn id="8" fill="hold">
                      <p:stCondLst>
                        <p:cond delay="indefinite"/>
                      </p:stCondLst>
                      <p:childTnLst>
                        <p:par>
                          <p:cTn id="9" fill="hold">
                            <p:stCondLst>
                              <p:cond delay="0"/>
                            </p:stCondLst>
                            <p:childTnLst>
                              <p:par>
                                <p:cTn id="10" presetID="9" presetClass="entr" presetSubtype="0" fill="hold" nodeType="clickEffect">
                                  <p:stCondLst>
                                    <p:cond delay="0"/>
                                  </p:stCondLst>
                                  <p:childTnLst>
                                    <p:set>
                                      <p:cBhvr>
                                        <p:cTn id="11" dur="1" fill="hold">
                                          <p:stCondLst>
                                            <p:cond delay="0"/>
                                          </p:stCondLst>
                                        </p:cTn>
                                        <p:tgtEl>
                                          <p:spTgt spid="10"/>
                                        </p:tgtEl>
                                        <p:attrNameLst>
                                          <p:attrName>style.visibility</p:attrName>
                                        </p:attrNameLst>
                                      </p:cBhvr>
                                      <p:to>
                                        <p:strVal val="visible"/>
                                      </p:to>
                                    </p:set>
                                    <p:animEffect transition="in" filter="dissolve">
                                      <p:cBhvr>
                                        <p:cTn id="12" dur="1000"/>
                                        <p:tgtEl>
                                          <p:spTgt spid="1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3 Rectángulo"/>
          <p:cNvSpPr/>
          <p:nvPr/>
        </p:nvSpPr>
        <p:spPr>
          <a:xfrm>
            <a:off x="603250" y="2333625"/>
            <a:ext cx="720725" cy="642938"/>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S1</a:t>
            </a:r>
          </a:p>
        </p:txBody>
      </p:sp>
      <p:sp>
        <p:nvSpPr>
          <p:cNvPr id="5" name="4 Rectángulo"/>
          <p:cNvSpPr/>
          <p:nvPr/>
        </p:nvSpPr>
        <p:spPr>
          <a:xfrm>
            <a:off x="1330325" y="2333625"/>
            <a:ext cx="720725" cy="642938"/>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S2</a:t>
            </a:r>
          </a:p>
        </p:txBody>
      </p:sp>
      <p:sp>
        <p:nvSpPr>
          <p:cNvPr id="6" name="5 Rectángulo"/>
          <p:cNvSpPr/>
          <p:nvPr/>
        </p:nvSpPr>
        <p:spPr>
          <a:xfrm>
            <a:off x="2051050" y="2333625"/>
            <a:ext cx="720725" cy="642938"/>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S3</a:t>
            </a:r>
          </a:p>
        </p:txBody>
      </p:sp>
      <p:sp>
        <p:nvSpPr>
          <p:cNvPr id="7" name="6 Rectángulo"/>
          <p:cNvSpPr/>
          <p:nvPr/>
        </p:nvSpPr>
        <p:spPr>
          <a:xfrm>
            <a:off x="4930775" y="2333625"/>
            <a:ext cx="720725" cy="642938"/>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S7</a:t>
            </a:r>
          </a:p>
        </p:txBody>
      </p:sp>
      <p:sp>
        <p:nvSpPr>
          <p:cNvPr id="8" name="7 Rectángulo"/>
          <p:cNvSpPr/>
          <p:nvPr/>
        </p:nvSpPr>
        <p:spPr>
          <a:xfrm>
            <a:off x="5651500" y="2333625"/>
            <a:ext cx="720725" cy="642938"/>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S8</a:t>
            </a:r>
          </a:p>
        </p:txBody>
      </p:sp>
      <p:sp>
        <p:nvSpPr>
          <p:cNvPr id="9" name="8 Rectángulo"/>
          <p:cNvSpPr/>
          <p:nvPr/>
        </p:nvSpPr>
        <p:spPr>
          <a:xfrm>
            <a:off x="6370638" y="2333625"/>
            <a:ext cx="722312" cy="642938"/>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S9</a:t>
            </a:r>
          </a:p>
        </p:txBody>
      </p:sp>
      <p:sp>
        <p:nvSpPr>
          <p:cNvPr id="10" name="9 Rectángulo"/>
          <p:cNvSpPr/>
          <p:nvPr/>
        </p:nvSpPr>
        <p:spPr>
          <a:xfrm>
            <a:off x="7091363" y="2333625"/>
            <a:ext cx="720725" cy="642938"/>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S10</a:t>
            </a:r>
          </a:p>
        </p:txBody>
      </p:sp>
      <p:sp>
        <p:nvSpPr>
          <p:cNvPr id="11" name="10 Rectángulo"/>
          <p:cNvSpPr/>
          <p:nvPr/>
        </p:nvSpPr>
        <p:spPr>
          <a:xfrm>
            <a:off x="2770188" y="2333625"/>
            <a:ext cx="722312" cy="642938"/>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S4</a:t>
            </a:r>
          </a:p>
        </p:txBody>
      </p:sp>
      <p:sp>
        <p:nvSpPr>
          <p:cNvPr id="12" name="11 Rectángulo"/>
          <p:cNvSpPr/>
          <p:nvPr/>
        </p:nvSpPr>
        <p:spPr>
          <a:xfrm>
            <a:off x="3490913" y="2333625"/>
            <a:ext cx="720725" cy="642938"/>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S5</a:t>
            </a:r>
          </a:p>
        </p:txBody>
      </p:sp>
      <p:sp>
        <p:nvSpPr>
          <p:cNvPr id="13" name="12 Rectángulo"/>
          <p:cNvSpPr/>
          <p:nvPr/>
        </p:nvSpPr>
        <p:spPr>
          <a:xfrm>
            <a:off x="4211638" y="2333625"/>
            <a:ext cx="720725" cy="642938"/>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S6</a:t>
            </a:r>
          </a:p>
        </p:txBody>
      </p:sp>
      <p:sp>
        <p:nvSpPr>
          <p:cNvPr id="14" name="13 Rectángulo"/>
          <p:cNvSpPr/>
          <p:nvPr/>
        </p:nvSpPr>
        <p:spPr>
          <a:xfrm>
            <a:off x="7812088" y="2333625"/>
            <a:ext cx="720725" cy="642938"/>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S11</a:t>
            </a:r>
          </a:p>
        </p:txBody>
      </p:sp>
      <p:sp>
        <p:nvSpPr>
          <p:cNvPr id="25" name="24 Rectángulo"/>
          <p:cNvSpPr/>
          <p:nvPr/>
        </p:nvSpPr>
        <p:spPr>
          <a:xfrm>
            <a:off x="611188" y="2976563"/>
            <a:ext cx="2162175" cy="642937"/>
          </a:xfrm>
          <a:prstGeom prst="rect">
            <a:avLst/>
          </a:prstGeom>
          <a:solidFill>
            <a:schemeClr val="accent4"/>
          </a:solidFill>
          <a:ln w="28575">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APLICAR</a:t>
            </a:r>
          </a:p>
        </p:txBody>
      </p:sp>
      <p:sp>
        <p:nvSpPr>
          <p:cNvPr id="26" name="25 Rectángulo"/>
          <p:cNvSpPr/>
          <p:nvPr/>
        </p:nvSpPr>
        <p:spPr>
          <a:xfrm>
            <a:off x="2770188" y="2976563"/>
            <a:ext cx="2163762" cy="642937"/>
          </a:xfrm>
          <a:prstGeom prst="rect">
            <a:avLst/>
          </a:prstGeom>
          <a:solidFill>
            <a:schemeClr val="accent4"/>
          </a:solidFill>
          <a:ln w="28575">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COMPRENDER</a:t>
            </a:r>
          </a:p>
        </p:txBody>
      </p:sp>
      <p:sp>
        <p:nvSpPr>
          <p:cNvPr id="39" name="1 Título"/>
          <p:cNvSpPr>
            <a:spLocks noGrp="1"/>
          </p:cNvSpPr>
          <p:nvPr>
            <p:ph type="title"/>
          </p:nvPr>
        </p:nvSpPr>
        <p:spPr>
          <a:xfrm>
            <a:off x="785786" y="368284"/>
            <a:ext cx="7572428" cy="846138"/>
          </a:xfrm>
          <a:ln>
            <a:solidFill>
              <a:srgbClr val="00B050"/>
            </a:solidFill>
          </a:ln>
        </p:spPr>
        <p:txBody>
          <a:bodyPr>
            <a:noAutofit/>
          </a:bodyPr>
          <a:lstStyle/>
          <a:p>
            <a:pPr algn="ctr" fontAlgn="auto">
              <a:spcAft>
                <a:spcPts val="0"/>
              </a:spcAft>
              <a:defRPr/>
            </a:pPr>
            <a:r>
              <a:rPr lang="es-ES" sz="3200" dirty="0" smtClean="0">
                <a:solidFill>
                  <a:schemeClr val="bg1"/>
                </a:solidFill>
                <a:effectLst>
                  <a:outerShdw blurRad="38100" dist="38100" dir="2700000" algn="tl">
                    <a:srgbClr val="000000">
                      <a:alpha val="43137"/>
                    </a:srgbClr>
                  </a:outerShdw>
                </a:effectLst>
              </a:rPr>
              <a:t>SECUENCIA DIDÁCTICA DISEÑADA</a:t>
            </a:r>
            <a:endParaRPr lang="es-ES" sz="3200" dirty="0">
              <a:solidFill>
                <a:schemeClr val="bg1"/>
              </a:solidFill>
              <a:effectLst>
                <a:outerShdw blurRad="38100" dist="38100" dir="2700000" algn="tl">
                  <a:srgbClr val="000000">
                    <a:alpha val="43137"/>
                  </a:srgbClr>
                </a:outerShdw>
              </a:effectLst>
            </a:endParaRPr>
          </a:p>
        </p:txBody>
      </p:sp>
      <p:sp>
        <p:nvSpPr>
          <p:cNvPr id="22" name="21 Rectángulo"/>
          <p:cNvSpPr/>
          <p:nvPr/>
        </p:nvSpPr>
        <p:spPr>
          <a:xfrm>
            <a:off x="4930775" y="2976563"/>
            <a:ext cx="2884488" cy="642937"/>
          </a:xfrm>
          <a:prstGeom prst="rect">
            <a:avLst/>
          </a:prstGeom>
          <a:solidFill>
            <a:schemeClr val="accent4"/>
          </a:solidFill>
          <a:ln w="28575">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MODELAR</a:t>
            </a:r>
          </a:p>
        </p:txBody>
      </p:sp>
    </p:spTree>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9" presetClass="entr" presetSubtype="0" fill="hold" grpId="0" nodeType="clickEffect">
                                  <p:stCondLst>
                                    <p:cond delay="0"/>
                                  </p:stCondLst>
                                  <p:childTnLst>
                                    <p:set>
                                      <p:cBhvr>
                                        <p:cTn id="6" dur="1" fill="hold">
                                          <p:stCondLst>
                                            <p:cond delay="0"/>
                                          </p:stCondLst>
                                        </p:cTn>
                                        <p:tgtEl>
                                          <p:spTgt spid="14"/>
                                        </p:tgtEl>
                                        <p:attrNameLst>
                                          <p:attrName>style.visibility</p:attrName>
                                        </p:attrNameLst>
                                      </p:cBhvr>
                                      <p:to>
                                        <p:strVal val="visible"/>
                                      </p:to>
                                    </p:set>
                                    <p:animEffect transition="in" filter="dissolve">
                                      <p:cBhvr>
                                        <p:cTn id="7" dur="500"/>
                                        <p:tgtEl>
                                          <p:spTgt spid="14"/>
                                        </p:tgtEl>
                                      </p:cBhvr>
                                    </p:animEffect>
                                  </p:childTnLst>
                                </p:cTn>
                              </p:par>
                              <p:par>
                                <p:cTn id="8" presetID="9" presetClass="entr" presetSubtype="0" fill="hold" grpId="0" nodeType="withEffect">
                                  <p:stCondLst>
                                    <p:cond delay="0"/>
                                  </p:stCondLst>
                                  <p:childTnLst>
                                    <p:set>
                                      <p:cBhvr>
                                        <p:cTn id="9" dur="1" fill="hold">
                                          <p:stCondLst>
                                            <p:cond delay="0"/>
                                          </p:stCondLst>
                                        </p:cTn>
                                        <p:tgtEl>
                                          <p:spTgt spid="10"/>
                                        </p:tgtEl>
                                        <p:attrNameLst>
                                          <p:attrName>style.visibility</p:attrName>
                                        </p:attrNameLst>
                                      </p:cBhvr>
                                      <p:to>
                                        <p:strVal val="visible"/>
                                      </p:to>
                                    </p:set>
                                    <p:animEffect transition="in" filter="dissolve">
                                      <p:cBhvr>
                                        <p:cTn id="10" dur="500"/>
                                        <p:tgtEl>
                                          <p:spTgt spid="10"/>
                                        </p:tgtEl>
                                      </p:cBhvr>
                                    </p:animEffect>
                                  </p:childTnLst>
                                </p:cTn>
                              </p:par>
                              <p:par>
                                <p:cTn id="11" presetID="9" presetClass="entr" presetSubtype="0" fill="hold" grpId="0" nodeType="withEffect">
                                  <p:stCondLst>
                                    <p:cond delay="0"/>
                                  </p:stCondLst>
                                  <p:childTnLst>
                                    <p:set>
                                      <p:cBhvr>
                                        <p:cTn id="12" dur="1" fill="hold">
                                          <p:stCondLst>
                                            <p:cond delay="0"/>
                                          </p:stCondLst>
                                        </p:cTn>
                                        <p:tgtEl>
                                          <p:spTgt spid="9"/>
                                        </p:tgtEl>
                                        <p:attrNameLst>
                                          <p:attrName>style.visibility</p:attrName>
                                        </p:attrNameLst>
                                      </p:cBhvr>
                                      <p:to>
                                        <p:strVal val="visible"/>
                                      </p:to>
                                    </p:set>
                                    <p:animEffect transition="in" filter="dissolve">
                                      <p:cBhvr>
                                        <p:cTn id="13" dur="500"/>
                                        <p:tgtEl>
                                          <p:spTgt spid="9"/>
                                        </p:tgtEl>
                                      </p:cBhvr>
                                    </p:animEffect>
                                  </p:childTnLst>
                                </p:cTn>
                              </p:par>
                              <p:par>
                                <p:cTn id="14" presetID="9" presetClass="entr" presetSubtype="0" fill="hold" grpId="0" nodeType="withEffect">
                                  <p:stCondLst>
                                    <p:cond delay="0"/>
                                  </p:stCondLst>
                                  <p:childTnLst>
                                    <p:set>
                                      <p:cBhvr>
                                        <p:cTn id="15" dur="1" fill="hold">
                                          <p:stCondLst>
                                            <p:cond delay="0"/>
                                          </p:stCondLst>
                                        </p:cTn>
                                        <p:tgtEl>
                                          <p:spTgt spid="8"/>
                                        </p:tgtEl>
                                        <p:attrNameLst>
                                          <p:attrName>style.visibility</p:attrName>
                                        </p:attrNameLst>
                                      </p:cBhvr>
                                      <p:to>
                                        <p:strVal val="visible"/>
                                      </p:to>
                                    </p:set>
                                    <p:animEffect transition="in" filter="dissolve">
                                      <p:cBhvr>
                                        <p:cTn id="16" dur="500"/>
                                        <p:tgtEl>
                                          <p:spTgt spid="8"/>
                                        </p:tgtEl>
                                      </p:cBhvr>
                                    </p:animEffect>
                                  </p:childTnLst>
                                </p:cTn>
                              </p:par>
                              <p:par>
                                <p:cTn id="17" presetID="9" presetClass="entr" presetSubtype="0" fill="hold" grpId="0" nodeType="withEffect">
                                  <p:stCondLst>
                                    <p:cond delay="0"/>
                                  </p:stCondLst>
                                  <p:childTnLst>
                                    <p:set>
                                      <p:cBhvr>
                                        <p:cTn id="18" dur="1" fill="hold">
                                          <p:stCondLst>
                                            <p:cond delay="0"/>
                                          </p:stCondLst>
                                        </p:cTn>
                                        <p:tgtEl>
                                          <p:spTgt spid="7"/>
                                        </p:tgtEl>
                                        <p:attrNameLst>
                                          <p:attrName>style.visibility</p:attrName>
                                        </p:attrNameLst>
                                      </p:cBhvr>
                                      <p:to>
                                        <p:strVal val="visible"/>
                                      </p:to>
                                    </p:set>
                                    <p:animEffect transition="in" filter="dissolve">
                                      <p:cBhvr>
                                        <p:cTn id="19" dur="500"/>
                                        <p:tgtEl>
                                          <p:spTgt spid="7"/>
                                        </p:tgtEl>
                                      </p:cBhvr>
                                    </p:animEffect>
                                  </p:childTnLst>
                                </p:cTn>
                              </p:par>
                              <p:par>
                                <p:cTn id="20" presetID="9" presetClass="entr" presetSubtype="0" fill="hold" grpId="0" nodeType="withEffect">
                                  <p:stCondLst>
                                    <p:cond delay="0"/>
                                  </p:stCondLst>
                                  <p:childTnLst>
                                    <p:set>
                                      <p:cBhvr>
                                        <p:cTn id="21" dur="1" fill="hold">
                                          <p:stCondLst>
                                            <p:cond delay="0"/>
                                          </p:stCondLst>
                                        </p:cTn>
                                        <p:tgtEl>
                                          <p:spTgt spid="13"/>
                                        </p:tgtEl>
                                        <p:attrNameLst>
                                          <p:attrName>style.visibility</p:attrName>
                                        </p:attrNameLst>
                                      </p:cBhvr>
                                      <p:to>
                                        <p:strVal val="visible"/>
                                      </p:to>
                                    </p:set>
                                    <p:animEffect transition="in" filter="dissolve">
                                      <p:cBhvr>
                                        <p:cTn id="22" dur="500"/>
                                        <p:tgtEl>
                                          <p:spTgt spid="13"/>
                                        </p:tgtEl>
                                      </p:cBhvr>
                                    </p:animEffect>
                                  </p:childTnLst>
                                </p:cTn>
                              </p:par>
                              <p:par>
                                <p:cTn id="23" presetID="9" presetClass="entr" presetSubtype="0" fill="hold" grpId="0" nodeType="withEffect">
                                  <p:stCondLst>
                                    <p:cond delay="0"/>
                                  </p:stCondLst>
                                  <p:childTnLst>
                                    <p:set>
                                      <p:cBhvr>
                                        <p:cTn id="24" dur="1" fill="hold">
                                          <p:stCondLst>
                                            <p:cond delay="0"/>
                                          </p:stCondLst>
                                        </p:cTn>
                                        <p:tgtEl>
                                          <p:spTgt spid="12"/>
                                        </p:tgtEl>
                                        <p:attrNameLst>
                                          <p:attrName>style.visibility</p:attrName>
                                        </p:attrNameLst>
                                      </p:cBhvr>
                                      <p:to>
                                        <p:strVal val="visible"/>
                                      </p:to>
                                    </p:set>
                                    <p:animEffect transition="in" filter="dissolve">
                                      <p:cBhvr>
                                        <p:cTn id="25" dur="500"/>
                                        <p:tgtEl>
                                          <p:spTgt spid="12"/>
                                        </p:tgtEl>
                                      </p:cBhvr>
                                    </p:animEffect>
                                  </p:childTnLst>
                                </p:cTn>
                              </p:par>
                              <p:par>
                                <p:cTn id="26" presetID="9" presetClass="entr" presetSubtype="0" fill="hold" grpId="0" nodeType="withEffect">
                                  <p:stCondLst>
                                    <p:cond delay="0"/>
                                  </p:stCondLst>
                                  <p:childTnLst>
                                    <p:set>
                                      <p:cBhvr>
                                        <p:cTn id="27" dur="1" fill="hold">
                                          <p:stCondLst>
                                            <p:cond delay="0"/>
                                          </p:stCondLst>
                                        </p:cTn>
                                        <p:tgtEl>
                                          <p:spTgt spid="11"/>
                                        </p:tgtEl>
                                        <p:attrNameLst>
                                          <p:attrName>style.visibility</p:attrName>
                                        </p:attrNameLst>
                                      </p:cBhvr>
                                      <p:to>
                                        <p:strVal val="visible"/>
                                      </p:to>
                                    </p:set>
                                    <p:animEffect transition="in" filter="dissolve">
                                      <p:cBhvr>
                                        <p:cTn id="28" dur="500"/>
                                        <p:tgtEl>
                                          <p:spTgt spid="11"/>
                                        </p:tgtEl>
                                      </p:cBhvr>
                                    </p:animEffect>
                                  </p:childTnLst>
                                </p:cTn>
                              </p:par>
                              <p:par>
                                <p:cTn id="29" presetID="9" presetClass="entr" presetSubtype="0" fill="hold" grpId="0" nodeType="withEffect">
                                  <p:stCondLst>
                                    <p:cond delay="0"/>
                                  </p:stCondLst>
                                  <p:childTnLst>
                                    <p:set>
                                      <p:cBhvr>
                                        <p:cTn id="30" dur="1" fill="hold">
                                          <p:stCondLst>
                                            <p:cond delay="0"/>
                                          </p:stCondLst>
                                        </p:cTn>
                                        <p:tgtEl>
                                          <p:spTgt spid="6"/>
                                        </p:tgtEl>
                                        <p:attrNameLst>
                                          <p:attrName>style.visibility</p:attrName>
                                        </p:attrNameLst>
                                      </p:cBhvr>
                                      <p:to>
                                        <p:strVal val="visible"/>
                                      </p:to>
                                    </p:set>
                                    <p:animEffect transition="in" filter="dissolve">
                                      <p:cBhvr>
                                        <p:cTn id="31" dur="500"/>
                                        <p:tgtEl>
                                          <p:spTgt spid="6"/>
                                        </p:tgtEl>
                                      </p:cBhvr>
                                    </p:animEffect>
                                  </p:childTnLst>
                                </p:cTn>
                              </p:par>
                              <p:par>
                                <p:cTn id="32" presetID="9" presetClass="entr" presetSubtype="0" fill="hold" grpId="0" nodeType="withEffect">
                                  <p:stCondLst>
                                    <p:cond delay="0"/>
                                  </p:stCondLst>
                                  <p:childTnLst>
                                    <p:set>
                                      <p:cBhvr>
                                        <p:cTn id="33" dur="1" fill="hold">
                                          <p:stCondLst>
                                            <p:cond delay="0"/>
                                          </p:stCondLst>
                                        </p:cTn>
                                        <p:tgtEl>
                                          <p:spTgt spid="5"/>
                                        </p:tgtEl>
                                        <p:attrNameLst>
                                          <p:attrName>style.visibility</p:attrName>
                                        </p:attrNameLst>
                                      </p:cBhvr>
                                      <p:to>
                                        <p:strVal val="visible"/>
                                      </p:to>
                                    </p:set>
                                    <p:animEffect transition="in" filter="dissolve">
                                      <p:cBhvr>
                                        <p:cTn id="34" dur="500"/>
                                        <p:tgtEl>
                                          <p:spTgt spid="5"/>
                                        </p:tgtEl>
                                      </p:cBhvr>
                                    </p:animEffect>
                                  </p:childTnLst>
                                </p:cTn>
                              </p:par>
                              <p:par>
                                <p:cTn id="35" presetID="9" presetClass="entr" presetSubtype="0" fill="hold" grpId="0" nodeType="withEffect">
                                  <p:stCondLst>
                                    <p:cond delay="0"/>
                                  </p:stCondLst>
                                  <p:childTnLst>
                                    <p:set>
                                      <p:cBhvr>
                                        <p:cTn id="36" dur="1" fill="hold">
                                          <p:stCondLst>
                                            <p:cond delay="0"/>
                                          </p:stCondLst>
                                        </p:cTn>
                                        <p:tgtEl>
                                          <p:spTgt spid="4"/>
                                        </p:tgtEl>
                                        <p:attrNameLst>
                                          <p:attrName>style.visibility</p:attrName>
                                        </p:attrNameLst>
                                      </p:cBhvr>
                                      <p:to>
                                        <p:strVal val="visible"/>
                                      </p:to>
                                    </p:set>
                                    <p:animEffect transition="in" filter="dissolve">
                                      <p:cBhvr>
                                        <p:cTn id="37" dur="500"/>
                                        <p:tgtEl>
                                          <p:spTgt spid="4"/>
                                        </p:tgtEl>
                                      </p:cBhvr>
                                    </p:animEffect>
                                  </p:childTnLst>
                                </p:cTn>
                              </p:par>
                            </p:childTnLst>
                          </p:cTn>
                        </p:par>
                      </p:childTnLst>
                    </p:cTn>
                  </p:par>
                  <p:par>
                    <p:cTn id="38" fill="hold">
                      <p:stCondLst>
                        <p:cond delay="indefinite"/>
                      </p:stCondLst>
                      <p:childTnLst>
                        <p:par>
                          <p:cTn id="39" fill="hold">
                            <p:stCondLst>
                              <p:cond delay="0"/>
                            </p:stCondLst>
                            <p:childTnLst>
                              <p:par>
                                <p:cTn id="40" presetID="54" presetClass="entr" presetSubtype="0" accel="100000" fill="hold" grpId="0" nodeType="clickEffect">
                                  <p:stCondLst>
                                    <p:cond delay="0"/>
                                  </p:stCondLst>
                                  <p:childTnLst>
                                    <p:set>
                                      <p:cBhvr>
                                        <p:cTn id="41" dur="1" fill="hold">
                                          <p:stCondLst>
                                            <p:cond delay="0"/>
                                          </p:stCondLst>
                                        </p:cTn>
                                        <p:tgtEl>
                                          <p:spTgt spid="25"/>
                                        </p:tgtEl>
                                        <p:attrNameLst>
                                          <p:attrName>style.visibility</p:attrName>
                                        </p:attrNameLst>
                                      </p:cBhvr>
                                      <p:to>
                                        <p:strVal val="visible"/>
                                      </p:to>
                                    </p:set>
                                    <p:anim calcmode="lin" valueType="num">
                                      <p:cBhvr>
                                        <p:cTn id="42" dur="500" fill="hold"/>
                                        <p:tgtEl>
                                          <p:spTgt spid="25"/>
                                        </p:tgtEl>
                                        <p:attrNameLst>
                                          <p:attrName>ppt_w</p:attrName>
                                        </p:attrNameLst>
                                      </p:cBhvr>
                                      <p:tavLst>
                                        <p:tav tm="0">
                                          <p:val>
                                            <p:strVal val="#ppt_w*0.05"/>
                                          </p:val>
                                        </p:tav>
                                        <p:tav tm="100000">
                                          <p:val>
                                            <p:strVal val="#ppt_w"/>
                                          </p:val>
                                        </p:tav>
                                      </p:tavLst>
                                    </p:anim>
                                    <p:anim calcmode="lin" valueType="num">
                                      <p:cBhvr>
                                        <p:cTn id="43" dur="500" fill="hold"/>
                                        <p:tgtEl>
                                          <p:spTgt spid="25"/>
                                        </p:tgtEl>
                                        <p:attrNameLst>
                                          <p:attrName>ppt_h</p:attrName>
                                        </p:attrNameLst>
                                      </p:cBhvr>
                                      <p:tavLst>
                                        <p:tav tm="0">
                                          <p:val>
                                            <p:strVal val="#ppt_h"/>
                                          </p:val>
                                        </p:tav>
                                        <p:tav tm="100000">
                                          <p:val>
                                            <p:strVal val="#ppt_h"/>
                                          </p:val>
                                        </p:tav>
                                      </p:tavLst>
                                    </p:anim>
                                    <p:anim calcmode="lin" valueType="num">
                                      <p:cBhvr>
                                        <p:cTn id="44" dur="500" fill="hold"/>
                                        <p:tgtEl>
                                          <p:spTgt spid="25"/>
                                        </p:tgtEl>
                                        <p:attrNameLst>
                                          <p:attrName>ppt_x</p:attrName>
                                        </p:attrNameLst>
                                      </p:cBhvr>
                                      <p:tavLst>
                                        <p:tav tm="0">
                                          <p:val>
                                            <p:strVal val="#ppt_x-.2"/>
                                          </p:val>
                                        </p:tav>
                                        <p:tav tm="100000">
                                          <p:val>
                                            <p:strVal val="#ppt_x"/>
                                          </p:val>
                                        </p:tav>
                                      </p:tavLst>
                                    </p:anim>
                                    <p:anim calcmode="lin" valueType="num">
                                      <p:cBhvr>
                                        <p:cTn id="45" dur="500" fill="hold"/>
                                        <p:tgtEl>
                                          <p:spTgt spid="25"/>
                                        </p:tgtEl>
                                        <p:attrNameLst>
                                          <p:attrName>ppt_y</p:attrName>
                                        </p:attrNameLst>
                                      </p:cBhvr>
                                      <p:tavLst>
                                        <p:tav tm="0">
                                          <p:val>
                                            <p:strVal val="#ppt_y"/>
                                          </p:val>
                                        </p:tav>
                                        <p:tav tm="100000">
                                          <p:val>
                                            <p:strVal val="#ppt_y"/>
                                          </p:val>
                                        </p:tav>
                                      </p:tavLst>
                                    </p:anim>
                                    <p:animEffect transition="in" filter="fade">
                                      <p:cBhvr>
                                        <p:cTn id="46" dur="500"/>
                                        <p:tgtEl>
                                          <p:spTgt spid="25"/>
                                        </p:tgtEl>
                                      </p:cBhvr>
                                    </p:animEffect>
                                  </p:childTnLst>
                                </p:cTn>
                              </p:par>
                            </p:childTnLst>
                          </p:cTn>
                        </p:par>
                      </p:childTnLst>
                    </p:cTn>
                  </p:par>
                  <p:par>
                    <p:cTn id="47" fill="hold">
                      <p:stCondLst>
                        <p:cond delay="indefinite"/>
                      </p:stCondLst>
                      <p:childTnLst>
                        <p:par>
                          <p:cTn id="48" fill="hold">
                            <p:stCondLst>
                              <p:cond delay="0"/>
                            </p:stCondLst>
                            <p:childTnLst>
                              <p:par>
                                <p:cTn id="49" presetID="54" presetClass="entr" presetSubtype="0" accel="100000" fill="hold" grpId="0" nodeType="clickEffect">
                                  <p:stCondLst>
                                    <p:cond delay="0"/>
                                  </p:stCondLst>
                                  <p:childTnLst>
                                    <p:set>
                                      <p:cBhvr>
                                        <p:cTn id="50" dur="1" fill="hold">
                                          <p:stCondLst>
                                            <p:cond delay="0"/>
                                          </p:stCondLst>
                                        </p:cTn>
                                        <p:tgtEl>
                                          <p:spTgt spid="26"/>
                                        </p:tgtEl>
                                        <p:attrNameLst>
                                          <p:attrName>style.visibility</p:attrName>
                                        </p:attrNameLst>
                                      </p:cBhvr>
                                      <p:to>
                                        <p:strVal val="visible"/>
                                      </p:to>
                                    </p:set>
                                    <p:anim calcmode="lin" valueType="num">
                                      <p:cBhvr>
                                        <p:cTn id="51" dur="500" fill="hold"/>
                                        <p:tgtEl>
                                          <p:spTgt spid="26"/>
                                        </p:tgtEl>
                                        <p:attrNameLst>
                                          <p:attrName>ppt_w</p:attrName>
                                        </p:attrNameLst>
                                      </p:cBhvr>
                                      <p:tavLst>
                                        <p:tav tm="0">
                                          <p:val>
                                            <p:strVal val="#ppt_w*0.05"/>
                                          </p:val>
                                        </p:tav>
                                        <p:tav tm="100000">
                                          <p:val>
                                            <p:strVal val="#ppt_w"/>
                                          </p:val>
                                        </p:tav>
                                      </p:tavLst>
                                    </p:anim>
                                    <p:anim calcmode="lin" valueType="num">
                                      <p:cBhvr>
                                        <p:cTn id="52" dur="500" fill="hold"/>
                                        <p:tgtEl>
                                          <p:spTgt spid="26"/>
                                        </p:tgtEl>
                                        <p:attrNameLst>
                                          <p:attrName>ppt_h</p:attrName>
                                        </p:attrNameLst>
                                      </p:cBhvr>
                                      <p:tavLst>
                                        <p:tav tm="0">
                                          <p:val>
                                            <p:strVal val="#ppt_h"/>
                                          </p:val>
                                        </p:tav>
                                        <p:tav tm="100000">
                                          <p:val>
                                            <p:strVal val="#ppt_h"/>
                                          </p:val>
                                        </p:tav>
                                      </p:tavLst>
                                    </p:anim>
                                    <p:anim calcmode="lin" valueType="num">
                                      <p:cBhvr>
                                        <p:cTn id="53" dur="500" fill="hold"/>
                                        <p:tgtEl>
                                          <p:spTgt spid="26"/>
                                        </p:tgtEl>
                                        <p:attrNameLst>
                                          <p:attrName>ppt_x</p:attrName>
                                        </p:attrNameLst>
                                      </p:cBhvr>
                                      <p:tavLst>
                                        <p:tav tm="0">
                                          <p:val>
                                            <p:strVal val="#ppt_x-.2"/>
                                          </p:val>
                                        </p:tav>
                                        <p:tav tm="100000">
                                          <p:val>
                                            <p:strVal val="#ppt_x"/>
                                          </p:val>
                                        </p:tav>
                                      </p:tavLst>
                                    </p:anim>
                                    <p:anim calcmode="lin" valueType="num">
                                      <p:cBhvr>
                                        <p:cTn id="54" dur="500" fill="hold"/>
                                        <p:tgtEl>
                                          <p:spTgt spid="26"/>
                                        </p:tgtEl>
                                        <p:attrNameLst>
                                          <p:attrName>ppt_y</p:attrName>
                                        </p:attrNameLst>
                                      </p:cBhvr>
                                      <p:tavLst>
                                        <p:tav tm="0">
                                          <p:val>
                                            <p:strVal val="#ppt_y"/>
                                          </p:val>
                                        </p:tav>
                                        <p:tav tm="100000">
                                          <p:val>
                                            <p:strVal val="#ppt_y"/>
                                          </p:val>
                                        </p:tav>
                                      </p:tavLst>
                                    </p:anim>
                                    <p:animEffect transition="in" filter="fade">
                                      <p:cBhvr>
                                        <p:cTn id="55" dur="500"/>
                                        <p:tgtEl>
                                          <p:spTgt spid="26"/>
                                        </p:tgtEl>
                                      </p:cBhvr>
                                    </p:animEffect>
                                  </p:childTnLst>
                                </p:cTn>
                              </p:par>
                            </p:childTnLst>
                          </p:cTn>
                        </p:par>
                      </p:childTnLst>
                    </p:cTn>
                  </p:par>
                  <p:par>
                    <p:cTn id="56" fill="hold">
                      <p:stCondLst>
                        <p:cond delay="indefinite"/>
                      </p:stCondLst>
                      <p:childTnLst>
                        <p:par>
                          <p:cTn id="57" fill="hold">
                            <p:stCondLst>
                              <p:cond delay="0"/>
                            </p:stCondLst>
                            <p:childTnLst>
                              <p:par>
                                <p:cTn id="58" presetID="54" presetClass="entr" presetSubtype="0" accel="100000" fill="hold" grpId="0" nodeType="clickEffect">
                                  <p:stCondLst>
                                    <p:cond delay="0"/>
                                  </p:stCondLst>
                                  <p:childTnLst>
                                    <p:set>
                                      <p:cBhvr>
                                        <p:cTn id="59" dur="1" fill="hold">
                                          <p:stCondLst>
                                            <p:cond delay="0"/>
                                          </p:stCondLst>
                                        </p:cTn>
                                        <p:tgtEl>
                                          <p:spTgt spid="22"/>
                                        </p:tgtEl>
                                        <p:attrNameLst>
                                          <p:attrName>style.visibility</p:attrName>
                                        </p:attrNameLst>
                                      </p:cBhvr>
                                      <p:to>
                                        <p:strVal val="visible"/>
                                      </p:to>
                                    </p:set>
                                    <p:anim calcmode="lin" valueType="num">
                                      <p:cBhvr>
                                        <p:cTn id="60" dur="500" fill="hold"/>
                                        <p:tgtEl>
                                          <p:spTgt spid="22"/>
                                        </p:tgtEl>
                                        <p:attrNameLst>
                                          <p:attrName>ppt_w</p:attrName>
                                        </p:attrNameLst>
                                      </p:cBhvr>
                                      <p:tavLst>
                                        <p:tav tm="0">
                                          <p:val>
                                            <p:strVal val="#ppt_w*0.05"/>
                                          </p:val>
                                        </p:tav>
                                        <p:tav tm="100000">
                                          <p:val>
                                            <p:strVal val="#ppt_w"/>
                                          </p:val>
                                        </p:tav>
                                      </p:tavLst>
                                    </p:anim>
                                    <p:anim calcmode="lin" valueType="num">
                                      <p:cBhvr>
                                        <p:cTn id="61" dur="500" fill="hold"/>
                                        <p:tgtEl>
                                          <p:spTgt spid="22"/>
                                        </p:tgtEl>
                                        <p:attrNameLst>
                                          <p:attrName>ppt_h</p:attrName>
                                        </p:attrNameLst>
                                      </p:cBhvr>
                                      <p:tavLst>
                                        <p:tav tm="0">
                                          <p:val>
                                            <p:strVal val="#ppt_h"/>
                                          </p:val>
                                        </p:tav>
                                        <p:tav tm="100000">
                                          <p:val>
                                            <p:strVal val="#ppt_h"/>
                                          </p:val>
                                        </p:tav>
                                      </p:tavLst>
                                    </p:anim>
                                    <p:anim calcmode="lin" valueType="num">
                                      <p:cBhvr>
                                        <p:cTn id="62" dur="500" fill="hold"/>
                                        <p:tgtEl>
                                          <p:spTgt spid="22"/>
                                        </p:tgtEl>
                                        <p:attrNameLst>
                                          <p:attrName>ppt_x</p:attrName>
                                        </p:attrNameLst>
                                      </p:cBhvr>
                                      <p:tavLst>
                                        <p:tav tm="0">
                                          <p:val>
                                            <p:strVal val="#ppt_x-.2"/>
                                          </p:val>
                                        </p:tav>
                                        <p:tav tm="100000">
                                          <p:val>
                                            <p:strVal val="#ppt_x"/>
                                          </p:val>
                                        </p:tav>
                                      </p:tavLst>
                                    </p:anim>
                                    <p:anim calcmode="lin" valueType="num">
                                      <p:cBhvr>
                                        <p:cTn id="63" dur="500" fill="hold"/>
                                        <p:tgtEl>
                                          <p:spTgt spid="22"/>
                                        </p:tgtEl>
                                        <p:attrNameLst>
                                          <p:attrName>ppt_y</p:attrName>
                                        </p:attrNameLst>
                                      </p:cBhvr>
                                      <p:tavLst>
                                        <p:tav tm="0">
                                          <p:val>
                                            <p:strVal val="#ppt_y"/>
                                          </p:val>
                                        </p:tav>
                                        <p:tav tm="100000">
                                          <p:val>
                                            <p:strVal val="#ppt_y"/>
                                          </p:val>
                                        </p:tav>
                                      </p:tavLst>
                                    </p:anim>
                                    <p:animEffect transition="in" filter="fade">
                                      <p:cBhvr>
                                        <p:cTn id="64" dur="500"/>
                                        <p:tgtEl>
                                          <p:spTgt spid="2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animBg="1"/>
      <p:bldP spid="5" grpId="0" animBg="1"/>
      <p:bldP spid="6" grpId="0" animBg="1"/>
      <p:bldP spid="7" grpId="0" animBg="1"/>
      <p:bldP spid="8" grpId="0" animBg="1"/>
      <p:bldP spid="9" grpId="0" animBg="1"/>
      <p:bldP spid="10" grpId="0" animBg="1"/>
      <p:bldP spid="11" grpId="0" animBg="1"/>
      <p:bldP spid="12" grpId="0" animBg="1"/>
      <p:bldP spid="13" grpId="0" animBg="1"/>
      <p:bldP spid="14" grpId="0" animBg="1"/>
      <p:bldP spid="25" grpId="0" animBg="1"/>
      <p:bldP spid="26" grpId="0" animBg="1"/>
      <p:bldP spid="22" grpId="0" animBg="1"/>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Título"/>
          <p:cNvSpPr>
            <a:spLocks noGrp="1"/>
          </p:cNvSpPr>
          <p:nvPr>
            <p:ph type="title"/>
          </p:nvPr>
        </p:nvSpPr>
        <p:spPr>
          <a:xfrm>
            <a:off x="457200" y="0"/>
            <a:ext cx="8229600" cy="642918"/>
          </a:xfrm>
        </p:spPr>
        <p:txBody>
          <a:bodyPr>
            <a:normAutofit fontScale="90000"/>
          </a:bodyPr>
          <a:lstStyle/>
          <a:p>
            <a:pPr algn="ctr">
              <a:defRPr/>
            </a:pPr>
            <a:r>
              <a:rPr lang="es-AR" b="1" dirty="0" smtClean="0">
                <a:solidFill>
                  <a:schemeClr val="tx1"/>
                </a:solidFill>
              </a:rPr>
              <a:t>Reorganización de Objetivos</a:t>
            </a:r>
            <a:endParaRPr lang="es-AR" b="1" dirty="0">
              <a:solidFill>
                <a:schemeClr val="tx1"/>
              </a:solidFill>
            </a:endParaRPr>
          </a:p>
        </p:txBody>
      </p:sp>
      <p:sp>
        <p:nvSpPr>
          <p:cNvPr id="9" name="8 Forma libre"/>
          <p:cNvSpPr/>
          <p:nvPr/>
        </p:nvSpPr>
        <p:spPr>
          <a:xfrm rot="21389938">
            <a:off x="4387978" y="3801379"/>
            <a:ext cx="2827677" cy="2827677"/>
          </a:xfrm>
          <a:custGeom>
            <a:avLst/>
            <a:gdLst>
              <a:gd name="connsiteX0" fmla="*/ 2007099 w 2827677"/>
              <a:gd name="connsiteY0" fmla="*/ 450842 h 2827677"/>
              <a:gd name="connsiteX1" fmla="*/ 2227048 w 2827677"/>
              <a:gd name="connsiteY1" fmla="*/ 266274 h 2827677"/>
              <a:gd name="connsiteX2" fmla="*/ 2402761 w 2827677"/>
              <a:gd name="connsiteY2" fmla="*/ 413715 h 2827677"/>
              <a:gd name="connsiteX3" fmla="*/ 2259190 w 2827677"/>
              <a:gd name="connsiteY3" fmla="*/ 662372 h 2827677"/>
              <a:gd name="connsiteX4" fmla="*/ 2487305 w 2827677"/>
              <a:gd name="connsiteY4" fmla="*/ 1057481 h 2827677"/>
              <a:gd name="connsiteX5" fmla="*/ 2774434 w 2827677"/>
              <a:gd name="connsiteY5" fmla="*/ 1057474 h 2827677"/>
              <a:gd name="connsiteX6" fmla="*/ 2814264 w 2827677"/>
              <a:gd name="connsiteY6" fmla="*/ 1283367 h 2827677"/>
              <a:gd name="connsiteX7" fmla="*/ 2544449 w 2827677"/>
              <a:gd name="connsiteY7" fmla="*/ 1381563 h 2827677"/>
              <a:gd name="connsiteX8" fmla="*/ 2465225 w 2827677"/>
              <a:gd name="connsiteY8" fmla="*/ 1830862 h 2827677"/>
              <a:gd name="connsiteX9" fmla="*/ 2685183 w 2827677"/>
              <a:gd name="connsiteY9" fmla="*/ 2015419 h 2827677"/>
              <a:gd name="connsiteX10" fmla="*/ 2570494 w 2827677"/>
              <a:gd name="connsiteY10" fmla="*/ 2214065 h 2827677"/>
              <a:gd name="connsiteX11" fmla="*/ 2300684 w 2827677"/>
              <a:gd name="connsiteY11" fmla="*/ 2115854 h 2827677"/>
              <a:gd name="connsiteX12" fmla="*/ 1951189 w 2827677"/>
              <a:gd name="connsiteY12" fmla="*/ 2409115 h 2827677"/>
              <a:gd name="connsiteX13" fmla="*/ 2001056 w 2827677"/>
              <a:gd name="connsiteY13" fmla="*/ 2691880 h 2827677"/>
              <a:gd name="connsiteX14" fmla="*/ 1785512 w 2827677"/>
              <a:gd name="connsiteY14" fmla="*/ 2770332 h 2827677"/>
              <a:gd name="connsiteX15" fmla="*/ 1641954 w 2827677"/>
              <a:gd name="connsiteY15" fmla="*/ 2521667 h 2827677"/>
              <a:gd name="connsiteX16" fmla="*/ 1185722 w 2827677"/>
              <a:gd name="connsiteY16" fmla="*/ 2521667 h 2827677"/>
              <a:gd name="connsiteX17" fmla="*/ 1042165 w 2827677"/>
              <a:gd name="connsiteY17" fmla="*/ 2770332 h 2827677"/>
              <a:gd name="connsiteX18" fmla="*/ 826621 w 2827677"/>
              <a:gd name="connsiteY18" fmla="*/ 2691880 h 2827677"/>
              <a:gd name="connsiteX19" fmla="*/ 876488 w 2827677"/>
              <a:gd name="connsiteY19" fmla="*/ 2409115 h 2827677"/>
              <a:gd name="connsiteX20" fmla="*/ 526994 w 2827677"/>
              <a:gd name="connsiteY20" fmla="*/ 2115854 h 2827677"/>
              <a:gd name="connsiteX21" fmla="*/ 257183 w 2827677"/>
              <a:gd name="connsiteY21" fmla="*/ 2214065 h 2827677"/>
              <a:gd name="connsiteX22" fmla="*/ 142494 w 2827677"/>
              <a:gd name="connsiteY22" fmla="*/ 2015419 h 2827677"/>
              <a:gd name="connsiteX23" fmla="*/ 362452 w 2827677"/>
              <a:gd name="connsiteY23" fmla="*/ 1830862 h 2827677"/>
              <a:gd name="connsiteX24" fmla="*/ 283228 w 2827677"/>
              <a:gd name="connsiteY24" fmla="*/ 1381563 h 2827677"/>
              <a:gd name="connsiteX25" fmla="*/ 13413 w 2827677"/>
              <a:gd name="connsiteY25" fmla="*/ 1283367 h 2827677"/>
              <a:gd name="connsiteX26" fmla="*/ 53243 w 2827677"/>
              <a:gd name="connsiteY26" fmla="*/ 1057474 h 2827677"/>
              <a:gd name="connsiteX27" fmla="*/ 340372 w 2827677"/>
              <a:gd name="connsiteY27" fmla="*/ 1057481 h 2827677"/>
              <a:gd name="connsiteX28" fmla="*/ 568489 w 2827677"/>
              <a:gd name="connsiteY28" fmla="*/ 662372 h 2827677"/>
              <a:gd name="connsiteX29" fmla="*/ 424916 w 2827677"/>
              <a:gd name="connsiteY29" fmla="*/ 413715 h 2827677"/>
              <a:gd name="connsiteX30" fmla="*/ 600629 w 2827677"/>
              <a:gd name="connsiteY30" fmla="*/ 266274 h 2827677"/>
              <a:gd name="connsiteX31" fmla="*/ 820578 w 2827677"/>
              <a:gd name="connsiteY31" fmla="*/ 450842 h 2827677"/>
              <a:gd name="connsiteX32" fmla="*/ 1249296 w 2827677"/>
              <a:gd name="connsiteY32" fmla="*/ 294802 h 2827677"/>
              <a:gd name="connsiteX33" fmla="*/ 1299148 w 2827677"/>
              <a:gd name="connsiteY33" fmla="*/ 12032 h 2827677"/>
              <a:gd name="connsiteX34" fmla="*/ 1528529 w 2827677"/>
              <a:gd name="connsiteY34" fmla="*/ 12032 h 2827677"/>
              <a:gd name="connsiteX35" fmla="*/ 1578380 w 2827677"/>
              <a:gd name="connsiteY35" fmla="*/ 294800 h 2827677"/>
              <a:gd name="connsiteX36" fmla="*/ 2007098 w 2827677"/>
              <a:gd name="connsiteY36" fmla="*/ 450841 h 2827677"/>
              <a:gd name="connsiteX37" fmla="*/ 2007099 w 2827677"/>
              <a:gd name="connsiteY37" fmla="*/ 450842 h 282767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Lst>
            <a:rect l="l" t="t" r="r" b="b"/>
            <a:pathLst>
              <a:path w="2827677" h="2827677">
                <a:moveTo>
                  <a:pt x="2007099" y="450842"/>
                </a:moveTo>
                <a:lnTo>
                  <a:pt x="2227048" y="266274"/>
                </a:lnTo>
                <a:lnTo>
                  <a:pt x="2402761" y="413715"/>
                </a:lnTo>
                <a:lnTo>
                  <a:pt x="2259190" y="662372"/>
                </a:lnTo>
                <a:cubicBezTo>
                  <a:pt x="2361277" y="777213"/>
                  <a:pt x="2438894" y="911651"/>
                  <a:pt x="2487305" y="1057481"/>
                </a:cubicBezTo>
                <a:lnTo>
                  <a:pt x="2774434" y="1057474"/>
                </a:lnTo>
                <a:lnTo>
                  <a:pt x="2814264" y="1283367"/>
                </a:lnTo>
                <a:lnTo>
                  <a:pt x="2544449" y="1381563"/>
                </a:lnTo>
                <a:cubicBezTo>
                  <a:pt x="2548834" y="1535156"/>
                  <a:pt x="2521877" y="1688032"/>
                  <a:pt x="2465225" y="1830862"/>
                </a:cubicBezTo>
                <a:lnTo>
                  <a:pt x="2685183" y="2015419"/>
                </a:lnTo>
                <a:lnTo>
                  <a:pt x="2570494" y="2214065"/>
                </a:lnTo>
                <a:lnTo>
                  <a:pt x="2300684" y="2115854"/>
                </a:lnTo>
                <a:cubicBezTo>
                  <a:pt x="2205315" y="2236332"/>
                  <a:pt x="2086398" y="2336115"/>
                  <a:pt x="1951189" y="2409115"/>
                </a:cubicBezTo>
                <a:lnTo>
                  <a:pt x="2001056" y="2691880"/>
                </a:lnTo>
                <a:lnTo>
                  <a:pt x="1785512" y="2770332"/>
                </a:lnTo>
                <a:lnTo>
                  <a:pt x="1641954" y="2521667"/>
                </a:lnTo>
                <a:cubicBezTo>
                  <a:pt x="1491455" y="2552657"/>
                  <a:pt x="1336220" y="2552656"/>
                  <a:pt x="1185722" y="2521667"/>
                </a:cubicBezTo>
                <a:lnTo>
                  <a:pt x="1042165" y="2770332"/>
                </a:lnTo>
                <a:lnTo>
                  <a:pt x="826621" y="2691880"/>
                </a:lnTo>
                <a:lnTo>
                  <a:pt x="876488" y="2409115"/>
                </a:lnTo>
                <a:cubicBezTo>
                  <a:pt x="741279" y="2336116"/>
                  <a:pt x="622362" y="2236332"/>
                  <a:pt x="526994" y="2115854"/>
                </a:cubicBezTo>
                <a:lnTo>
                  <a:pt x="257183" y="2214065"/>
                </a:lnTo>
                <a:lnTo>
                  <a:pt x="142494" y="2015419"/>
                </a:lnTo>
                <a:lnTo>
                  <a:pt x="362452" y="1830862"/>
                </a:lnTo>
                <a:cubicBezTo>
                  <a:pt x="305800" y="1688032"/>
                  <a:pt x="278844" y="1535156"/>
                  <a:pt x="283228" y="1381563"/>
                </a:cubicBezTo>
                <a:lnTo>
                  <a:pt x="13413" y="1283367"/>
                </a:lnTo>
                <a:lnTo>
                  <a:pt x="53243" y="1057474"/>
                </a:lnTo>
                <a:lnTo>
                  <a:pt x="340372" y="1057481"/>
                </a:lnTo>
                <a:cubicBezTo>
                  <a:pt x="388784" y="911651"/>
                  <a:pt x="466401" y="777213"/>
                  <a:pt x="568489" y="662372"/>
                </a:cubicBezTo>
                <a:lnTo>
                  <a:pt x="424916" y="413715"/>
                </a:lnTo>
                <a:lnTo>
                  <a:pt x="600629" y="266274"/>
                </a:lnTo>
                <a:lnTo>
                  <a:pt x="820578" y="450842"/>
                </a:lnTo>
                <a:cubicBezTo>
                  <a:pt x="951402" y="370248"/>
                  <a:pt x="1097275" y="317155"/>
                  <a:pt x="1249296" y="294802"/>
                </a:cubicBezTo>
                <a:lnTo>
                  <a:pt x="1299148" y="12032"/>
                </a:lnTo>
                <a:lnTo>
                  <a:pt x="1528529" y="12032"/>
                </a:lnTo>
                <a:lnTo>
                  <a:pt x="1578380" y="294800"/>
                </a:lnTo>
                <a:cubicBezTo>
                  <a:pt x="1730402" y="317153"/>
                  <a:pt x="1876275" y="370247"/>
                  <a:pt x="2007098" y="450841"/>
                </a:cubicBezTo>
                <a:lnTo>
                  <a:pt x="2007099" y="450842"/>
                </a:lnTo>
                <a:close/>
              </a:path>
            </a:pathLst>
          </a:custGeom>
          <a:solidFill>
            <a:schemeClr val="accent4"/>
          </a:solidFill>
          <a:scene3d>
            <a:camera prst="orthographicFront"/>
            <a:lightRig rig="threePt" dir="t">
              <a:rot lat="0" lon="0" rev="7500000"/>
            </a:lightRig>
          </a:scene3d>
          <a:sp3d prstMaterial="plastic">
            <a:bevelT w="127000" h="25400" prst="relaxedInset"/>
          </a:sp3d>
        </p:spPr>
        <p:style>
          <a:lnRef idx="0">
            <a:schemeClr val="lt1">
              <a:hueOff val="0"/>
              <a:satOff val="0"/>
              <a:lumOff val="0"/>
              <a:alphaOff val="0"/>
            </a:schemeClr>
          </a:lnRef>
          <a:fillRef idx="3">
            <a:schemeClr val="accent1">
              <a:hueOff val="0"/>
              <a:satOff val="0"/>
              <a:lumOff val="0"/>
              <a:alphaOff val="0"/>
            </a:schemeClr>
          </a:fillRef>
          <a:effectRef idx="2">
            <a:schemeClr val="accent1">
              <a:hueOff val="0"/>
              <a:satOff val="0"/>
              <a:lumOff val="0"/>
              <a:alphaOff val="0"/>
            </a:schemeClr>
          </a:effectRef>
          <a:fontRef idx="minor">
            <a:schemeClr val="lt1"/>
          </a:fontRef>
        </p:style>
        <p:txBody>
          <a:bodyPr lIns="583726" tIns="677611" rIns="583727" bIns="727063" spcCol="1270" anchor="ctr"/>
          <a:lstStyle/>
          <a:p>
            <a:pPr algn="ctr" defTabSz="511175">
              <a:lnSpc>
                <a:spcPct val="90000"/>
              </a:lnSpc>
              <a:spcAft>
                <a:spcPct val="35000"/>
              </a:spcAft>
              <a:defRPr/>
            </a:pPr>
            <a:r>
              <a:rPr lang="es-AR" sz="1400" b="1" u="sng" dirty="0">
                <a:solidFill>
                  <a:schemeClr val="tx1"/>
                </a:solidFill>
              </a:rPr>
              <a:t>Comprender</a:t>
            </a:r>
            <a:r>
              <a:rPr lang="es-AR" sz="1400" b="1" dirty="0">
                <a:solidFill>
                  <a:schemeClr val="tx1"/>
                </a:solidFill>
              </a:rPr>
              <a:t> la noción de </a:t>
            </a:r>
            <a:r>
              <a:rPr lang="es-AR" sz="1400" b="1" i="1" dirty="0">
                <a:solidFill>
                  <a:schemeClr val="tx1"/>
                </a:solidFill>
              </a:rPr>
              <a:t>solución</a:t>
            </a:r>
            <a:r>
              <a:rPr lang="es-AR" sz="1400" b="1" dirty="0">
                <a:solidFill>
                  <a:schemeClr val="tx1"/>
                </a:solidFill>
              </a:rPr>
              <a:t> de un sistema Lineal </a:t>
            </a:r>
            <a:r>
              <a:rPr lang="es-AR" sz="1400" b="1" dirty="0" smtClean="0">
                <a:solidFill>
                  <a:schemeClr val="tx1"/>
                </a:solidFill>
              </a:rPr>
              <a:t>relacionandola con </a:t>
            </a:r>
            <a:r>
              <a:rPr lang="es-AR" sz="1400" b="1" dirty="0">
                <a:solidFill>
                  <a:schemeClr val="tx1"/>
                </a:solidFill>
              </a:rPr>
              <a:t>la posición relativa de las rectas en el plano.</a:t>
            </a:r>
            <a:endParaRPr lang="es-ES" sz="1400" b="1" dirty="0">
              <a:solidFill>
                <a:schemeClr val="tx1"/>
              </a:solidFill>
            </a:endParaRPr>
          </a:p>
        </p:txBody>
      </p:sp>
      <p:sp>
        <p:nvSpPr>
          <p:cNvPr id="10" name="9 Forma libre"/>
          <p:cNvSpPr/>
          <p:nvPr/>
        </p:nvSpPr>
        <p:spPr>
          <a:xfrm rot="807548">
            <a:off x="1938656" y="3568998"/>
            <a:ext cx="2735197" cy="2517496"/>
          </a:xfrm>
          <a:custGeom>
            <a:avLst/>
            <a:gdLst>
              <a:gd name="connsiteX0" fmla="*/ 2069766 w 2735197"/>
              <a:gd name="connsiteY0" fmla="*/ 637619 h 2517496"/>
              <a:gd name="connsiteX1" fmla="*/ 2434883 w 2735197"/>
              <a:gd name="connsiteY1" fmla="*/ 506586 h 2517496"/>
              <a:gd name="connsiteX2" fmla="*/ 2591550 w 2735197"/>
              <a:gd name="connsiteY2" fmla="*/ 748107 h 2517496"/>
              <a:gd name="connsiteX3" fmla="*/ 2323049 w 2735197"/>
              <a:gd name="connsiteY3" fmla="*/ 1028083 h 2517496"/>
              <a:gd name="connsiteX4" fmla="*/ 2323048 w 2735197"/>
              <a:gd name="connsiteY4" fmla="*/ 1489415 h 2517496"/>
              <a:gd name="connsiteX5" fmla="*/ 2591550 w 2735197"/>
              <a:gd name="connsiteY5" fmla="*/ 1769389 h 2517496"/>
              <a:gd name="connsiteX6" fmla="*/ 2434883 w 2735197"/>
              <a:gd name="connsiteY6" fmla="*/ 2010910 h 2517496"/>
              <a:gd name="connsiteX7" fmla="*/ 2069766 w 2735197"/>
              <a:gd name="connsiteY7" fmla="*/ 1879877 h 2517496"/>
              <a:gd name="connsiteX8" fmla="*/ 1620882 w 2735197"/>
              <a:gd name="connsiteY8" fmla="*/ 2110544 h 2517496"/>
              <a:gd name="connsiteX9" fmla="*/ 1532116 w 2735197"/>
              <a:gd name="connsiteY9" fmla="*/ 2488169 h 2517496"/>
              <a:gd name="connsiteX10" fmla="*/ 1203081 w 2735197"/>
              <a:gd name="connsiteY10" fmla="*/ 2488169 h 2517496"/>
              <a:gd name="connsiteX11" fmla="*/ 1114314 w 2735197"/>
              <a:gd name="connsiteY11" fmla="*/ 2110545 h 2517496"/>
              <a:gd name="connsiteX12" fmla="*/ 665431 w 2735197"/>
              <a:gd name="connsiteY12" fmla="*/ 1879877 h 2517496"/>
              <a:gd name="connsiteX13" fmla="*/ 300314 w 2735197"/>
              <a:gd name="connsiteY13" fmla="*/ 2010910 h 2517496"/>
              <a:gd name="connsiteX14" fmla="*/ 143647 w 2735197"/>
              <a:gd name="connsiteY14" fmla="*/ 1769389 h 2517496"/>
              <a:gd name="connsiteX15" fmla="*/ 412148 w 2735197"/>
              <a:gd name="connsiteY15" fmla="*/ 1489413 h 2517496"/>
              <a:gd name="connsiteX16" fmla="*/ 412148 w 2735197"/>
              <a:gd name="connsiteY16" fmla="*/ 1028081 h 2517496"/>
              <a:gd name="connsiteX17" fmla="*/ 143647 w 2735197"/>
              <a:gd name="connsiteY17" fmla="*/ 748107 h 2517496"/>
              <a:gd name="connsiteX18" fmla="*/ 300314 w 2735197"/>
              <a:gd name="connsiteY18" fmla="*/ 506586 h 2517496"/>
              <a:gd name="connsiteX19" fmla="*/ 665431 w 2735197"/>
              <a:gd name="connsiteY19" fmla="*/ 637619 h 2517496"/>
              <a:gd name="connsiteX20" fmla="*/ 1114315 w 2735197"/>
              <a:gd name="connsiteY20" fmla="*/ 406952 h 2517496"/>
              <a:gd name="connsiteX21" fmla="*/ 1203081 w 2735197"/>
              <a:gd name="connsiteY21" fmla="*/ 29327 h 2517496"/>
              <a:gd name="connsiteX22" fmla="*/ 1532116 w 2735197"/>
              <a:gd name="connsiteY22" fmla="*/ 29327 h 2517496"/>
              <a:gd name="connsiteX23" fmla="*/ 1620883 w 2735197"/>
              <a:gd name="connsiteY23" fmla="*/ 406951 h 2517496"/>
              <a:gd name="connsiteX24" fmla="*/ 2069766 w 2735197"/>
              <a:gd name="connsiteY24" fmla="*/ 637619 h 251749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Lst>
            <a:rect l="l" t="t" r="r" b="b"/>
            <a:pathLst>
              <a:path w="2735197" h="2517496">
                <a:moveTo>
                  <a:pt x="2069766" y="637619"/>
                </a:moveTo>
                <a:lnTo>
                  <a:pt x="2434883" y="506586"/>
                </a:lnTo>
                <a:lnTo>
                  <a:pt x="2591550" y="748107"/>
                </a:lnTo>
                <a:lnTo>
                  <a:pt x="2323049" y="1028083"/>
                </a:lnTo>
                <a:cubicBezTo>
                  <a:pt x="2369081" y="1179131"/>
                  <a:pt x="2369081" y="1338367"/>
                  <a:pt x="2323048" y="1489415"/>
                </a:cubicBezTo>
                <a:lnTo>
                  <a:pt x="2591550" y="1769389"/>
                </a:lnTo>
                <a:lnTo>
                  <a:pt x="2434883" y="2010910"/>
                </a:lnTo>
                <a:lnTo>
                  <a:pt x="2069766" y="1879877"/>
                </a:lnTo>
                <a:cubicBezTo>
                  <a:pt x="1945810" y="1990884"/>
                  <a:pt x="1790871" y="2070502"/>
                  <a:pt x="1620882" y="2110544"/>
                </a:cubicBezTo>
                <a:lnTo>
                  <a:pt x="1532116" y="2488169"/>
                </a:lnTo>
                <a:lnTo>
                  <a:pt x="1203081" y="2488169"/>
                </a:lnTo>
                <a:lnTo>
                  <a:pt x="1114314" y="2110545"/>
                </a:lnTo>
                <a:cubicBezTo>
                  <a:pt x="944325" y="2070503"/>
                  <a:pt x="789386" y="1990884"/>
                  <a:pt x="665431" y="1879877"/>
                </a:cubicBezTo>
                <a:lnTo>
                  <a:pt x="300314" y="2010910"/>
                </a:lnTo>
                <a:lnTo>
                  <a:pt x="143647" y="1769389"/>
                </a:lnTo>
                <a:lnTo>
                  <a:pt x="412148" y="1489413"/>
                </a:lnTo>
                <a:cubicBezTo>
                  <a:pt x="366115" y="1338365"/>
                  <a:pt x="366116" y="1179129"/>
                  <a:pt x="412148" y="1028081"/>
                </a:cubicBezTo>
                <a:lnTo>
                  <a:pt x="143647" y="748107"/>
                </a:lnTo>
                <a:lnTo>
                  <a:pt x="300314" y="506586"/>
                </a:lnTo>
                <a:lnTo>
                  <a:pt x="665431" y="637619"/>
                </a:lnTo>
                <a:cubicBezTo>
                  <a:pt x="789387" y="526612"/>
                  <a:pt x="944326" y="446994"/>
                  <a:pt x="1114315" y="406952"/>
                </a:cubicBezTo>
                <a:lnTo>
                  <a:pt x="1203081" y="29327"/>
                </a:lnTo>
                <a:lnTo>
                  <a:pt x="1532116" y="29327"/>
                </a:lnTo>
                <a:lnTo>
                  <a:pt x="1620883" y="406951"/>
                </a:lnTo>
                <a:cubicBezTo>
                  <a:pt x="1790872" y="446993"/>
                  <a:pt x="1945811" y="526612"/>
                  <a:pt x="2069766" y="637619"/>
                </a:cubicBezTo>
                <a:close/>
              </a:path>
            </a:pathLst>
          </a:custGeom>
          <a:solidFill>
            <a:schemeClr val="accent4"/>
          </a:solidFill>
          <a:scene3d>
            <a:camera prst="orthographicFront"/>
            <a:lightRig rig="threePt" dir="t">
              <a:rot lat="0" lon="0" rev="7500000"/>
            </a:lightRig>
          </a:scene3d>
          <a:sp3d prstMaterial="plastic">
            <a:bevelT w="127000" h="25400" prst="relaxedInset"/>
          </a:sp3d>
        </p:spPr>
        <p:style>
          <a:lnRef idx="0">
            <a:schemeClr val="lt1">
              <a:hueOff val="0"/>
              <a:satOff val="0"/>
              <a:lumOff val="0"/>
              <a:alphaOff val="0"/>
            </a:schemeClr>
          </a:lnRef>
          <a:fillRef idx="3">
            <a:schemeClr val="accent1">
              <a:hueOff val="0"/>
              <a:satOff val="0"/>
              <a:lumOff val="0"/>
              <a:alphaOff val="0"/>
            </a:schemeClr>
          </a:fillRef>
          <a:effectRef idx="2">
            <a:schemeClr val="accent1">
              <a:hueOff val="0"/>
              <a:satOff val="0"/>
              <a:lumOff val="0"/>
              <a:alphaOff val="0"/>
            </a:schemeClr>
          </a:effectRef>
          <a:fontRef idx="minor">
            <a:schemeClr val="lt1"/>
          </a:fontRef>
        </p:style>
        <p:txBody>
          <a:bodyPr lIns="680670" tIns="652858" rIns="680671" bIns="652859" spcCol="1270" anchor="ctr"/>
          <a:lstStyle/>
          <a:p>
            <a:pPr algn="ctr" defTabSz="511175">
              <a:lnSpc>
                <a:spcPct val="90000"/>
              </a:lnSpc>
              <a:spcAft>
                <a:spcPct val="35000"/>
              </a:spcAft>
              <a:defRPr/>
            </a:pPr>
            <a:r>
              <a:rPr lang="es-ES_tradnl" sz="1400" b="1" u="sng" dirty="0">
                <a:solidFill>
                  <a:schemeClr val="tx1"/>
                </a:solidFill>
              </a:rPr>
              <a:t>Modelar</a:t>
            </a:r>
            <a:r>
              <a:rPr lang="es-ES_tradnl" sz="1400" b="1" dirty="0">
                <a:solidFill>
                  <a:schemeClr val="tx1"/>
                </a:solidFill>
              </a:rPr>
              <a:t> gráficamente situaciones no </a:t>
            </a:r>
            <a:r>
              <a:rPr lang="es-ES_tradnl" sz="1400" b="1" dirty="0" smtClean="0">
                <a:solidFill>
                  <a:schemeClr val="tx1"/>
                </a:solidFill>
              </a:rPr>
              <a:t>rutinarias.</a:t>
            </a:r>
            <a:endParaRPr lang="es-ES" sz="1400" b="1" dirty="0">
              <a:solidFill>
                <a:schemeClr val="tx1"/>
              </a:solidFill>
            </a:endParaRPr>
          </a:p>
        </p:txBody>
      </p:sp>
      <p:sp>
        <p:nvSpPr>
          <p:cNvPr id="11" name="10 Forma libre"/>
          <p:cNvSpPr/>
          <p:nvPr/>
        </p:nvSpPr>
        <p:spPr>
          <a:xfrm rot="20875685">
            <a:off x="3126073" y="1357287"/>
            <a:ext cx="3255832" cy="3085727"/>
          </a:xfrm>
          <a:custGeom>
            <a:avLst/>
            <a:gdLst>
              <a:gd name="connsiteX0" fmla="*/ 2052755 w 2709212"/>
              <a:gd name="connsiteY0" fmla="*/ 625247 h 2468647"/>
              <a:gd name="connsiteX1" fmla="*/ 2409965 w 2709212"/>
              <a:gd name="connsiteY1" fmla="*/ 494487 h 2468647"/>
              <a:gd name="connsiteX2" fmla="*/ 2566133 w 2709212"/>
              <a:gd name="connsiteY2" fmla="*/ 731926 h 2468647"/>
              <a:gd name="connsiteX3" fmla="*/ 2304588 w 2709212"/>
              <a:gd name="connsiteY3" fmla="*/ 1008134 h 2468647"/>
              <a:gd name="connsiteX4" fmla="*/ 2304587 w 2709212"/>
              <a:gd name="connsiteY4" fmla="*/ 1460514 h 2468647"/>
              <a:gd name="connsiteX5" fmla="*/ 2566133 w 2709212"/>
              <a:gd name="connsiteY5" fmla="*/ 1736721 h 2468647"/>
              <a:gd name="connsiteX6" fmla="*/ 2409965 w 2709212"/>
              <a:gd name="connsiteY6" fmla="*/ 1974160 h 2468647"/>
              <a:gd name="connsiteX7" fmla="*/ 2052755 w 2709212"/>
              <a:gd name="connsiteY7" fmla="*/ 1843400 h 2468647"/>
              <a:gd name="connsiteX8" fmla="*/ 1606440 w 2709212"/>
              <a:gd name="connsiteY8" fmla="*/ 2069591 h 2468647"/>
              <a:gd name="connsiteX9" fmla="*/ 1519397 w 2709212"/>
              <a:gd name="connsiteY9" fmla="*/ 2439889 h 2468647"/>
              <a:gd name="connsiteX10" fmla="*/ 1189815 w 2709212"/>
              <a:gd name="connsiteY10" fmla="*/ 2439889 h 2468647"/>
              <a:gd name="connsiteX11" fmla="*/ 1102771 w 2709212"/>
              <a:gd name="connsiteY11" fmla="*/ 2069592 h 2468647"/>
              <a:gd name="connsiteX12" fmla="*/ 656457 w 2709212"/>
              <a:gd name="connsiteY12" fmla="*/ 1843400 h 2468647"/>
              <a:gd name="connsiteX13" fmla="*/ 299247 w 2709212"/>
              <a:gd name="connsiteY13" fmla="*/ 1974160 h 2468647"/>
              <a:gd name="connsiteX14" fmla="*/ 143079 w 2709212"/>
              <a:gd name="connsiteY14" fmla="*/ 1736721 h 2468647"/>
              <a:gd name="connsiteX15" fmla="*/ 404624 w 2709212"/>
              <a:gd name="connsiteY15" fmla="*/ 1460513 h 2468647"/>
              <a:gd name="connsiteX16" fmla="*/ 404624 w 2709212"/>
              <a:gd name="connsiteY16" fmla="*/ 1008133 h 2468647"/>
              <a:gd name="connsiteX17" fmla="*/ 143079 w 2709212"/>
              <a:gd name="connsiteY17" fmla="*/ 731926 h 2468647"/>
              <a:gd name="connsiteX18" fmla="*/ 299247 w 2709212"/>
              <a:gd name="connsiteY18" fmla="*/ 494487 h 2468647"/>
              <a:gd name="connsiteX19" fmla="*/ 656457 w 2709212"/>
              <a:gd name="connsiteY19" fmla="*/ 625247 h 2468647"/>
              <a:gd name="connsiteX20" fmla="*/ 1102772 w 2709212"/>
              <a:gd name="connsiteY20" fmla="*/ 399057 h 2468647"/>
              <a:gd name="connsiteX21" fmla="*/ 1189815 w 2709212"/>
              <a:gd name="connsiteY21" fmla="*/ 28758 h 2468647"/>
              <a:gd name="connsiteX22" fmla="*/ 1519397 w 2709212"/>
              <a:gd name="connsiteY22" fmla="*/ 28758 h 2468647"/>
              <a:gd name="connsiteX23" fmla="*/ 1606441 w 2709212"/>
              <a:gd name="connsiteY23" fmla="*/ 399055 h 2468647"/>
              <a:gd name="connsiteX24" fmla="*/ 2052755 w 2709212"/>
              <a:gd name="connsiteY24" fmla="*/ 625247 h 246864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Lst>
            <a:rect l="l" t="t" r="r" b="b"/>
            <a:pathLst>
              <a:path w="2709212" h="2468647">
                <a:moveTo>
                  <a:pt x="1784574" y="619094"/>
                </a:moveTo>
                <a:lnTo>
                  <a:pt x="2043523" y="444083"/>
                </a:lnTo>
                <a:lnTo>
                  <a:pt x="2220180" y="595231"/>
                </a:lnTo>
                <a:lnTo>
                  <a:pt x="2069447" y="862829"/>
                </a:lnTo>
                <a:cubicBezTo>
                  <a:pt x="2138134" y="967811"/>
                  <a:pt x="2171762" y="1088475"/>
                  <a:pt x="2166874" y="1212411"/>
                </a:cubicBezTo>
                <a:lnTo>
                  <a:pt x="2436579" y="1371697"/>
                </a:lnTo>
                <a:lnTo>
                  <a:pt x="2362194" y="1587517"/>
                </a:lnTo>
                <a:lnTo>
                  <a:pt x="2046923" y="1560435"/>
                </a:lnTo>
                <a:cubicBezTo>
                  <a:pt x="1971305" y="1670072"/>
                  <a:pt x="1864299" y="1762302"/>
                  <a:pt x="1736908" y="1827641"/>
                </a:cubicBezTo>
                <a:lnTo>
                  <a:pt x="1746696" y="2131816"/>
                </a:lnTo>
                <a:lnTo>
                  <a:pt x="1481792" y="2200059"/>
                </a:lnTo>
                <a:lnTo>
                  <a:pt x="1332080" y="1931932"/>
                </a:lnTo>
                <a:cubicBezTo>
                  <a:pt x="1187776" y="1936586"/>
                  <a:pt x="1047142" y="1908152"/>
                  <a:pt x="924638" y="1849553"/>
                </a:cubicBezTo>
                <a:lnTo>
                  <a:pt x="665689" y="2024564"/>
                </a:lnTo>
                <a:lnTo>
                  <a:pt x="489032" y="1873416"/>
                </a:lnTo>
                <a:lnTo>
                  <a:pt x="639765" y="1605818"/>
                </a:lnTo>
                <a:cubicBezTo>
                  <a:pt x="571078" y="1500836"/>
                  <a:pt x="537450" y="1380172"/>
                  <a:pt x="542338" y="1256236"/>
                </a:cubicBezTo>
                <a:lnTo>
                  <a:pt x="272633" y="1096950"/>
                </a:lnTo>
                <a:lnTo>
                  <a:pt x="347018" y="881130"/>
                </a:lnTo>
                <a:lnTo>
                  <a:pt x="662289" y="908212"/>
                </a:lnTo>
                <a:cubicBezTo>
                  <a:pt x="737907" y="798575"/>
                  <a:pt x="844913" y="706345"/>
                  <a:pt x="972305" y="641007"/>
                </a:cubicBezTo>
                <a:lnTo>
                  <a:pt x="962516" y="336831"/>
                </a:lnTo>
                <a:lnTo>
                  <a:pt x="1227420" y="268588"/>
                </a:lnTo>
                <a:lnTo>
                  <a:pt x="1377132" y="536715"/>
                </a:lnTo>
                <a:cubicBezTo>
                  <a:pt x="1521436" y="532061"/>
                  <a:pt x="1662071" y="560496"/>
                  <a:pt x="1784574" y="619094"/>
                </a:cubicBezTo>
                <a:close/>
              </a:path>
            </a:pathLst>
          </a:custGeom>
          <a:solidFill>
            <a:schemeClr val="accent4"/>
          </a:solidFill>
          <a:scene3d>
            <a:camera prst="orthographicFront"/>
            <a:lightRig rig="threePt" dir="t">
              <a:rot lat="0" lon="0" rev="7500000"/>
            </a:lightRig>
          </a:scene3d>
          <a:sp3d prstMaterial="plastic">
            <a:bevelT w="127000" h="25400" prst="relaxedInset"/>
          </a:sp3d>
        </p:spPr>
        <p:style>
          <a:lnRef idx="0">
            <a:schemeClr val="lt1">
              <a:hueOff val="0"/>
              <a:satOff val="0"/>
              <a:lumOff val="0"/>
              <a:alphaOff val="0"/>
            </a:schemeClr>
          </a:lnRef>
          <a:fillRef idx="3">
            <a:schemeClr val="accent1">
              <a:hueOff val="0"/>
              <a:satOff val="0"/>
              <a:lumOff val="0"/>
              <a:alphaOff val="0"/>
            </a:schemeClr>
          </a:fillRef>
          <a:effectRef idx="2">
            <a:schemeClr val="accent1">
              <a:hueOff val="0"/>
              <a:satOff val="0"/>
              <a:lumOff val="0"/>
              <a:alphaOff val="0"/>
            </a:schemeClr>
          </a:effectRef>
          <a:fontRef idx="minor">
            <a:schemeClr val="lt1"/>
          </a:fontRef>
        </p:style>
        <p:txBody>
          <a:bodyPr lIns="897027" tIns="850957" rIns="897029" bIns="850958" spcCol="1270" anchor="ctr"/>
          <a:lstStyle/>
          <a:p>
            <a:pPr algn="ctr" defTabSz="511175">
              <a:lnSpc>
                <a:spcPct val="90000"/>
              </a:lnSpc>
              <a:spcAft>
                <a:spcPct val="35000"/>
              </a:spcAft>
              <a:defRPr/>
            </a:pPr>
            <a:r>
              <a:rPr lang="es-ES_tradnl" sz="1400" b="1" u="sng" dirty="0">
                <a:solidFill>
                  <a:schemeClr val="tx1"/>
                </a:solidFill>
              </a:rPr>
              <a:t>Aplicar</a:t>
            </a:r>
            <a:r>
              <a:rPr lang="es-ES_tradnl" sz="1400" b="1" dirty="0">
                <a:solidFill>
                  <a:schemeClr val="tx1"/>
                </a:solidFill>
              </a:rPr>
              <a:t> el método gráfico para obtener  puntos de corte entre </a:t>
            </a:r>
            <a:r>
              <a:rPr lang="es-ES_tradnl" sz="1400" b="1" dirty="0" smtClean="0">
                <a:solidFill>
                  <a:schemeClr val="tx1"/>
                </a:solidFill>
              </a:rPr>
              <a:t>rectas.</a:t>
            </a:r>
            <a:endParaRPr lang="es-ES" sz="1400" b="1" dirty="0">
              <a:solidFill>
                <a:schemeClr val="tx1"/>
              </a:solidFill>
            </a:endParaRPr>
          </a:p>
        </p:txBody>
      </p:sp>
      <p:sp>
        <p:nvSpPr>
          <p:cNvPr id="12" name="11 Flecha circular"/>
          <p:cNvSpPr/>
          <p:nvPr/>
        </p:nvSpPr>
        <p:spPr>
          <a:xfrm>
            <a:off x="4024407" y="3452911"/>
            <a:ext cx="3619427" cy="3619427"/>
          </a:xfrm>
          <a:prstGeom prst="circularArrow">
            <a:avLst>
              <a:gd name="adj1" fmla="val 4688"/>
              <a:gd name="adj2" fmla="val 299029"/>
              <a:gd name="adj3" fmla="val 2534931"/>
              <a:gd name="adj4" fmla="val 15821429"/>
              <a:gd name="adj5" fmla="val 5469"/>
            </a:avLst>
          </a:prstGeom>
          <a:scene3d>
            <a:camera prst="orthographicFront"/>
            <a:lightRig rig="threePt" dir="t">
              <a:rot lat="0" lon="0" rev="7500000"/>
            </a:lightRig>
          </a:scene3d>
          <a:sp3d z="-70000" extrusionH="63500" prstMaterial="matte">
            <a:bevelT w="25400" h="6350" prst="relaxedInset"/>
            <a:contourClr>
              <a:schemeClr val="bg1"/>
            </a:contourClr>
          </a:sp3d>
        </p:spPr>
        <p:style>
          <a:lnRef idx="0">
            <a:schemeClr val="accent1">
              <a:tint val="60000"/>
              <a:hueOff val="0"/>
              <a:satOff val="0"/>
              <a:lumOff val="0"/>
              <a:alphaOff val="0"/>
            </a:schemeClr>
          </a:lnRef>
          <a:fillRef idx="1">
            <a:schemeClr val="accent1">
              <a:tint val="60000"/>
              <a:hueOff val="0"/>
              <a:satOff val="0"/>
              <a:lumOff val="0"/>
              <a:alphaOff val="0"/>
            </a:schemeClr>
          </a:fillRef>
          <a:effectRef idx="2">
            <a:schemeClr val="accent1">
              <a:tint val="60000"/>
              <a:hueOff val="0"/>
              <a:satOff val="0"/>
              <a:lumOff val="0"/>
              <a:alphaOff val="0"/>
            </a:schemeClr>
          </a:effectRef>
          <a:fontRef idx="minor">
            <a:schemeClr val="lt1"/>
          </a:fontRef>
        </p:style>
      </p:sp>
      <p:sp>
        <p:nvSpPr>
          <p:cNvPr id="13" name="12 Forma"/>
          <p:cNvSpPr/>
          <p:nvPr/>
        </p:nvSpPr>
        <p:spPr>
          <a:xfrm>
            <a:off x="1733655" y="3162879"/>
            <a:ext cx="2629740" cy="2629740"/>
          </a:xfrm>
          <a:prstGeom prst="leftCircularArrow">
            <a:avLst>
              <a:gd name="adj1" fmla="val 6452"/>
              <a:gd name="adj2" fmla="val 429999"/>
              <a:gd name="adj3" fmla="val 10489124"/>
              <a:gd name="adj4" fmla="val 14837806"/>
              <a:gd name="adj5" fmla="val 7527"/>
            </a:avLst>
          </a:prstGeom>
          <a:scene3d>
            <a:camera prst="orthographicFront"/>
            <a:lightRig rig="threePt" dir="t">
              <a:rot lat="0" lon="0" rev="7500000"/>
            </a:lightRig>
          </a:scene3d>
          <a:sp3d z="-70000" extrusionH="63500" prstMaterial="matte">
            <a:bevelT w="25400" h="6350" prst="relaxedInset"/>
            <a:contourClr>
              <a:schemeClr val="bg1"/>
            </a:contourClr>
          </a:sp3d>
        </p:spPr>
        <p:style>
          <a:lnRef idx="0">
            <a:schemeClr val="accent1">
              <a:tint val="60000"/>
              <a:hueOff val="0"/>
              <a:satOff val="0"/>
              <a:lumOff val="0"/>
              <a:alphaOff val="0"/>
            </a:schemeClr>
          </a:lnRef>
          <a:fillRef idx="1">
            <a:schemeClr val="accent1">
              <a:tint val="60000"/>
              <a:hueOff val="0"/>
              <a:satOff val="0"/>
              <a:lumOff val="0"/>
              <a:alphaOff val="0"/>
            </a:schemeClr>
          </a:fillRef>
          <a:effectRef idx="2">
            <a:schemeClr val="accent1">
              <a:tint val="60000"/>
              <a:hueOff val="0"/>
              <a:satOff val="0"/>
              <a:lumOff val="0"/>
              <a:alphaOff val="0"/>
            </a:schemeClr>
          </a:effectRef>
          <a:fontRef idx="minor">
            <a:schemeClr val="lt1"/>
          </a:fontRef>
        </p:style>
      </p:sp>
      <p:sp>
        <p:nvSpPr>
          <p:cNvPr id="14" name="13 Flecha circular"/>
          <p:cNvSpPr/>
          <p:nvPr/>
        </p:nvSpPr>
        <p:spPr>
          <a:xfrm>
            <a:off x="3072521" y="1576026"/>
            <a:ext cx="2835389" cy="2835389"/>
          </a:xfrm>
          <a:prstGeom prst="circularArrow">
            <a:avLst>
              <a:gd name="adj1" fmla="val 5984"/>
              <a:gd name="adj2" fmla="val 394124"/>
              <a:gd name="adj3" fmla="val 13313824"/>
              <a:gd name="adj4" fmla="val 10508221"/>
              <a:gd name="adj5" fmla="val 6981"/>
            </a:avLst>
          </a:prstGeom>
          <a:scene3d>
            <a:camera prst="orthographicFront"/>
            <a:lightRig rig="threePt" dir="t">
              <a:rot lat="0" lon="0" rev="7500000"/>
            </a:lightRig>
          </a:scene3d>
          <a:sp3d z="-70000" extrusionH="63500" prstMaterial="matte">
            <a:bevelT w="25400" h="6350" prst="relaxedInset"/>
            <a:contourClr>
              <a:schemeClr val="bg1"/>
            </a:contourClr>
          </a:sp3d>
        </p:spPr>
        <p:style>
          <a:lnRef idx="0">
            <a:schemeClr val="accent1">
              <a:tint val="60000"/>
              <a:hueOff val="0"/>
              <a:satOff val="0"/>
              <a:lumOff val="0"/>
              <a:alphaOff val="0"/>
            </a:schemeClr>
          </a:lnRef>
          <a:fillRef idx="1">
            <a:schemeClr val="accent1">
              <a:tint val="60000"/>
              <a:hueOff val="0"/>
              <a:satOff val="0"/>
              <a:lumOff val="0"/>
              <a:alphaOff val="0"/>
            </a:schemeClr>
          </a:fillRef>
          <a:effectRef idx="2">
            <a:schemeClr val="accent1">
              <a:tint val="60000"/>
              <a:hueOff val="0"/>
              <a:satOff val="0"/>
              <a:lumOff val="0"/>
              <a:alphaOff val="0"/>
            </a:schemeClr>
          </a:effectRef>
          <a:fontRef idx="minor">
            <a:schemeClr val="lt1"/>
          </a:fontRef>
        </p:style>
      </p:sp>
      <p:sp>
        <p:nvSpPr>
          <p:cNvPr id="15" name="14 Rectángulo"/>
          <p:cNvSpPr/>
          <p:nvPr/>
        </p:nvSpPr>
        <p:spPr>
          <a:xfrm>
            <a:off x="1571604" y="486771"/>
            <a:ext cx="6143668" cy="584775"/>
          </a:xfrm>
          <a:prstGeom prst="rect">
            <a:avLst/>
          </a:prstGeom>
          <a:noFill/>
        </p:spPr>
        <p:txBody>
          <a:bodyPr>
            <a:spAutoFit/>
          </a:bodyPr>
          <a:lstStyle/>
          <a:p>
            <a:pPr algn="ctr" fontAlgn="auto">
              <a:spcBef>
                <a:spcPts val="0"/>
              </a:spcBef>
              <a:spcAft>
                <a:spcPts val="0"/>
              </a:spcAft>
              <a:defRPr/>
            </a:pPr>
            <a:r>
              <a:rPr lang="es-ES" sz="3200" dirty="0" smtClean="0">
                <a:ln w="18415" cmpd="sng">
                  <a:solidFill>
                    <a:srgbClr val="FFFFFF"/>
                  </a:solidFill>
                  <a:prstDash val="solid"/>
                </a:ln>
                <a:solidFill>
                  <a:srgbClr val="FFFFFF"/>
                </a:solidFill>
                <a:effectLst>
                  <a:outerShdw blurRad="63500" dir="3600000" algn="tl" rotWithShape="0">
                    <a:srgbClr val="000000">
                      <a:alpha val="70000"/>
                    </a:srgbClr>
                  </a:outerShdw>
                </a:effectLst>
                <a:latin typeface="+mn-lt"/>
                <a:cs typeface="+mn-cs"/>
              </a:rPr>
              <a:t>Objetivos</a:t>
            </a:r>
            <a:endParaRPr lang="es-ES" sz="3200" dirty="0">
              <a:ln w="18415" cmpd="sng">
                <a:solidFill>
                  <a:srgbClr val="FFFFFF"/>
                </a:solidFill>
                <a:prstDash val="solid"/>
              </a:ln>
              <a:solidFill>
                <a:srgbClr val="FFFFFF"/>
              </a:solidFill>
              <a:effectLst>
                <a:outerShdw blurRad="63500" dir="3600000" algn="tl" rotWithShape="0">
                  <a:srgbClr val="000000">
                    <a:alpha val="70000"/>
                  </a:srgbClr>
                </a:outerShdw>
              </a:effectLst>
              <a:latin typeface="+mn-lt"/>
              <a:cs typeface="+mn-cs"/>
            </a:endParaRPr>
          </a:p>
        </p:txBody>
      </p:sp>
    </p:spTree>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 presetClass="entr" presetSubtype="16" fill="hold" nodeType="clickEffect">
                                  <p:stCondLst>
                                    <p:cond delay="0"/>
                                  </p:stCondLst>
                                  <p:childTnLst>
                                    <p:set>
                                      <p:cBhvr>
                                        <p:cTn id="6" dur="1" fill="hold">
                                          <p:stCondLst>
                                            <p:cond delay="0"/>
                                          </p:stCondLst>
                                        </p:cTn>
                                        <p:tgtEl>
                                          <p:spTgt spid="11"/>
                                        </p:tgtEl>
                                        <p:attrNameLst>
                                          <p:attrName>style.visibility</p:attrName>
                                        </p:attrNameLst>
                                      </p:cBhvr>
                                      <p:to>
                                        <p:strVal val="visible"/>
                                      </p:to>
                                    </p:set>
                                    <p:animEffect transition="in" filter="box(in)">
                                      <p:cBhvr>
                                        <p:cTn id="7" dur="500"/>
                                        <p:tgtEl>
                                          <p:spTgt spid="11"/>
                                        </p:tgtEl>
                                      </p:cBhvr>
                                    </p:animEffect>
                                  </p:childTnLst>
                                </p:cTn>
                              </p:par>
                            </p:childTnLst>
                          </p:cTn>
                        </p:par>
                      </p:childTnLst>
                    </p:cTn>
                  </p:par>
                  <p:par>
                    <p:cTn id="8" fill="hold">
                      <p:stCondLst>
                        <p:cond delay="indefinite"/>
                      </p:stCondLst>
                      <p:childTnLst>
                        <p:par>
                          <p:cTn id="9" fill="hold">
                            <p:stCondLst>
                              <p:cond delay="0"/>
                            </p:stCondLst>
                            <p:childTnLst>
                              <p:par>
                                <p:cTn id="10" presetID="4" presetClass="entr" presetSubtype="16" fill="hold" nodeType="clickEffect">
                                  <p:stCondLst>
                                    <p:cond delay="0"/>
                                  </p:stCondLst>
                                  <p:childTnLst>
                                    <p:set>
                                      <p:cBhvr>
                                        <p:cTn id="11" dur="1" fill="hold">
                                          <p:stCondLst>
                                            <p:cond delay="0"/>
                                          </p:stCondLst>
                                        </p:cTn>
                                        <p:tgtEl>
                                          <p:spTgt spid="9"/>
                                        </p:tgtEl>
                                        <p:attrNameLst>
                                          <p:attrName>style.visibility</p:attrName>
                                        </p:attrNameLst>
                                      </p:cBhvr>
                                      <p:to>
                                        <p:strVal val="visible"/>
                                      </p:to>
                                    </p:set>
                                    <p:animEffect transition="in" filter="box(in)">
                                      <p:cBhvr>
                                        <p:cTn id="12" dur="500"/>
                                        <p:tgtEl>
                                          <p:spTgt spid="9"/>
                                        </p:tgtEl>
                                      </p:cBhvr>
                                    </p:animEffect>
                                  </p:childTnLst>
                                </p:cTn>
                              </p:par>
                            </p:childTnLst>
                          </p:cTn>
                        </p:par>
                      </p:childTnLst>
                    </p:cTn>
                  </p:par>
                  <p:par>
                    <p:cTn id="13" fill="hold">
                      <p:stCondLst>
                        <p:cond delay="indefinite"/>
                      </p:stCondLst>
                      <p:childTnLst>
                        <p:par>
                          <p:cTn id="14" fill="hold">
                            <p:stCondLst>
                              <p:cond delay="0"/>
                            </p:stCondLst>
                            <p:childTnLst>
                              <p:par>
                                <p:cTn id="15" presetID="4" presetClass="entr" presetSubtype="16" fill="hold" nodeType="clickEffect">
                                  <p:stCondLst>
                                    <p:cond delay="0"/>
                                  </p:stCondLst>
                                  <p:childTnLst>
                                    <p:set>
                                      <p:cBhvr>
                                        <p:cTn id="16" dur="1" fill="hold">
                                          <p:stCondLst>
                                            <p:cond delay="0"/>
                                          </p:stCondLst>
                                        </p:cTn>
                                        <p:tgtEl>
                                          <p:spTgt spid="10"/>
                                        </p:tgtEl>
                                        <p:attrNameLst>
                                          <p:attrName>style.visibility</p:attrName>
                                        </p:attrNameLst>
                                      </p:cBhvr>
                                      <p:to>
                                        <p:strVal val="visible"/>
                                      </p:to>
                                    </p:set>
                                    <p:animEffect transition="in" filter="box(in)">
                                      <p:cBhvr>
                                        <p:cTn id="17" dur="500"/>
                                        <p:tgtEl>
                                          <p:spTgt spid="1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3 Rectángulo"/>
          <p:cNvSpPr/>
          <p:nvPr/>
        </p:nvSpPr>
        <p:spPr>
          <a:xfrm>
            <a:off x="603250" y="2333625"/>
            <a:ext cx="720725" cy="642938"/>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S1</a:t>
            </a:r>
          </a:p>
        </p:txBody>
      </p:sp>
      <p:sp>
        <p:nvSpPr>
          <p:cNvPr id="5" name="4 Rectángulo"/>
          <p:cNvSpPr/>
          <p:nvPr/>
        </p:nvSpPr>
        <p:spPr>
          <a:xfrm>
            <a:off x="1330325" y="2333625"/>
            <a:ext cx="720725" cy="642938"/>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S2</a:t>
            </a:r>
          </a:p>
        </p:txBody>
      </p:sp>
      <p:sp>
        <p:nvSpPr>
          <p:cNvPr id="6" name="5 Rectángulo"/>
          <p:cNvSpPr/>
          <p:nvPr/>
        </p:nvSpPr>
        <p:spPr>
          <a:xfrm>
            <a:off x="2051050" y="2333625"/>
            <a:ext cx="720725" cy="642938"/>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S3</a:t>
            </a:r>
          </a:p>
        </p:txBody>
      </p:sp>
      <p:sp>
        <p:nvSpPr>
          <p:cNvPr id="7" name="6 Rectángulo"/>
          <p:cNvSpPr/>
          <p:nvPr/>
        </p:nvSpPr>
        <p:spPr>
          <a:xfrm>
            <a:off x="4930775" y="2333625"/>
            <a:ext cx="720725" cy="642938"/>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S7</a:t>
            </a:r>
          </a:p>
        </p:txBody>
      </p:sp>
      <p:sp>
        <p:nvSpPr>
          <p:cNvPr id="8" name="7 Rectángulo"/>
          <p:cNvSpPr/>
          <p:nvPr/>
        </p:nvSpPr>
        <p:spPr>
          <a:xfrm>
            <a:off x="5651500" y="2333625"/>
            <a:ext cx="720725" cy="642938"/>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S8</a:t>
            </a:r>
          </a:p>
        </p:txBody>
      </p:sp>
      <p:sp>
        <p:nvSpPr>
          <p:cNvPr id="9" name="8 Rectángulo"/>
          <p:cNvSpPr/>
          <p:nvPr/>
        </p:nvSpPr>
        <p:spPr>
          <a:xfrm>
            <a:off x="6370638" y="2333625"/>
            <a:ext cx="722312" cy="642938"/>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S9</a:t>
            </a:r>
          </a:p>
        </p:txBody>
      </p:sp>
      <p:sp>
        <p:nvSpPr>
          <p:cNvPr id="10" name="9 Rectángulo"/>
          <p:cNvSpPr/>
          <p:nvPr/>
        </p:nvSpPr>
        <p:spPr>
          <a:xfrm>
            <a:off x="7091363" y="2333625"/>
            <a:ext cx="720725" cy="642938"/>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S10</a:t>
            </a:r>
          </a:p>
        </p:txBody>
      </p:sp>
      <p:sp>
        <p:nvSpPr>
          <p:cNvPr id="11" name="10 Rectángulo"/>
          <p:cNvSpPr/>
          <p:nvPr/>
        </p:nvSpPr>
        <p:spPr>
          <a:xfrm>
            <a:off x="2770188" y="2333625"/>
            <a:ext cx="722312" cy="642938"/>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S4</a:t>
            </a:r>
          </a:p>
        </p:txBody>
      </p:sp>
      <p:sp>
        <p:nvSpPr>
          <p:cNvPr id="12" name="11 Rectángulo"/>
          <p:cNvSpPr/>
          <p:nvPr/>
        </p:nvSpPr>
        <p:spPr>
          <a:xfrm>
            <a:off x="3490913" y="2333625"/>
            <a:ext cx="720725" cy="642938"/>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S5</a:t>
            </a:r>
          </a:p>
        </p:txBody>
      </p:sp>
      <p:sp>
        <p:nvSpPr>
          <p:cNvPr id="13" name="12 Rectángulo"/>
          <p:cNvSpPr/>
          <p:nvPr/>
        </p:nvSpPr>
        <p:spPr>
          <a:xfrm>
            <a:off x="4211638" y="2333625"/>
            <a:ext cx="720725" cy="642938"/>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S6</a:t>
            </a:r>
          </a:p>
        </p:txBody>
      </p:sp>
      <p:sp>
        <p:nvSpPr>
          <p:cNvPr id="14" name="13 Rectángulo"/>
          <p:cNvSpPr/>
          <p:nvPr/>
        </p:nvSpPr>
        <p:spPr>
          <a:xfrm>
            <a:off x="7812088" y="2333625"/>
            <a:ext cx="720725" cy="642938"/>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S11</a:t>
            </a:r>
          </a:p>
        </p:txBody>
      </p:sp>
      <p:sp>
        <p:nvSpPr>
          <p:cNvPr id="16" name="15 Rectángulo"/>
          <p:cNvSpPr/>
          <p:nvPr/>
        </p:nvSpPr>
        <p:spPr>
          <a:xfrm>
            <a:off x="611188" y="3619500"/>
            <a:ext cx="1441450" cy="730250"/>
          </a:xfrm>
          <a:prstGeom prst="rect">
            <a:avLst/>
          </a:prstGeom>
          <a:gradFill flip="none" rotWithShape="1">
            <a:gsLst>
              <a:gs pos="0">
                <a:schemeClr val="accent4"/>
              </a:gs>
              <a:gs pos="50000">
                <a:schemeClr val="accent1">
                  <a:tint val="44500"/>
                  <a:satMod val="160000"/>
                </a:schemeClr>
              </a:gs>
              <a:gs pos="100000">
                <a:schemeClr val="accent1">
                  <a:tint val="23500"/>
                  <a:satMod val="160000"/>
                </a:schemeClr>
              </a:gs>
            </a:gsLst>
            <a:lin ang="5400000" scaled="1"/>
            <a:tileRect/>
          </a:gra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FR</a:t>
            </a:r>
          </a:p>
        </p:txBody>
      </p:sp>
      <p:sp>
        <p:nvSpPr>
          <p:cNvPr id="17" name="16 Rectángulo">
            <a:hlinkClick r:id="rId2" action="ppaction://hlinksldjump"/>
          </p:cNvPr>
          <p:cNvSpPr/>
          <p:nvPr/>
        </p:nvSpPr>
        <p:spPr>
          <a:xfrm>
            <a:off x="2051050" y="3619500"/>
            <a:ext cx="1441450" cy="730250"/>
          </a:xfrm>
          <a:prstGeom prst="rect">
            <a:avLst/>
          </a:prstGeom>
          <a:gradFill flip="none" rotWithShape="1">
            <a:gsLst>
              <a:gs pos="0">
                <a:schemeClr val="accent4"/>
              </a:gs>
              <a:gs pos="50000">
                <a:schemeClr val="accent1">
                  <a:tint val="44500"/>
                  <a:satMod val="160000"/>
                </a:schemeClr>
              </a:gs>
              <a:gs pos="100000">
                <a:schemeClr val="accent1">
                  <a:tint val="23500"/>
                  <a:satMod val="160000"/>
                </a:schemeClr>
              </a:gs>
            </a:gsLst>
            <a:lin ang="5400000" scaled="1"/>
            <a:tileRect/>
          </a:gra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SE</a:t>
            </a:r>
          </a:p>
        </p:txBody>
      </p:sp>
      <p:sp>
        <p:nvSpPr>
          <p:cNvPr id="18" name="17 Rectángulo"/>
          <p:cNvSpPr/>
          <p:nvPr/>
        </p:nvSpPr>
        <p:spPr>
          <a:xfrm>
            <a:off x="3490913" y="3619500"/>
            <a:ext cx="720725" cy="730250"/>
          </a:xfrm>
          <a:prstGeom prst="rect">
            <a:avLst/>
          </a:prstGeom>
          <a:gradFill flip="none" rotWithShape="1">
            <a:gsLst>
              <a:gs pos="0">
                <a:schemeClr val="accent4"/>
              </a:gs>
              <a:gs pos="50000">
                <a:schemeClr val="accent1">
                  <a:tint val="44500"/>
                  <a:satMod val="160000"/>
                </a:schemeClr>
              </a:gs>
              <a:gs pos="100000">
                <a:schemeClr val="accent1">
                  <a:tint val="23500"/>
                  <a:satMod val="160000"/>
                </a:schemeClr>
              </a:gs>
            </a:gsLst>
            <a:lin ang="5400000" scaled="1"/>
            <a:tileRect/>
          </a:gra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RP</a:t>
            </a:r>
          </a:p>
        </p:txBody>
      </p:sp>
      <p:sp>
        <p:nvSpPr>
          <p:cNvPr id="19" name="18 Rectángulo"/>
          <p:cNvSpPr/>
          <p:nvPr/>
        </p:nvSpPr>
        <p:spPr>
          <a:xfrm>
            <a:off x="4211638" y="3619500"/>
            <a:ext cx="1441450" cy="730250"/>
          </a:xfrm>
          <a:prstGeom prst="rect">
            <a:avLst/>
          </a:prstGeom>
          <a:gradFill flip="none" rotWithShape="1">
            <a:gsLst>
              <a:gs pos="0">
                <a:schemeClr val="accent4"/>
              </a:gs>
              <a:gs pos="50000">
                <a:schemeClr val="accent1">
                  <a:tint val="44500"/>
                  <a:satMod val="160000"/>
                </a:schemeClr>
              </a:gs>
              <a:gs pos="100000">
                <a:schemeClr val="accent1">
                  <a:tint val="23500"/>
                  <a:satMod val="160000"/>
                </a:schemeClr>
              </a:gs>
            </a:gsLst>
            <a:lin ang="5400000" scaled="1"/>
            <a:tileRect/>
          </a:gra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ER</a:t>
            </a:r>
          </a:p>
        </p:txBody>
      </p:sp>
      <p:sp>
        <p:nvSpPr>
          <p:cNvPr id="20" name="19 Rectángulo"/>
          <p:cNvSpPr/>
          <p:nvPr/>
        </p:nvSpPr>
        <p:spPr>
          <a:xfrm>
            <a:off x="5651500" y="3619500"/>
            <a:ext cx="720725" cy="730250"/>
          </a:xfrm>
          <a:prstGeom prst="rect">
            <a:avLst/>
          </a:prstGeom>
          <a:gradFill flip="none" rotWithShape="1">
            <a:gsLst>
              <a:gs pos="0">
                <a:schemeClr val="accent4"/>
              </a:gs>
              <a:gs pos="50000">
                <a:schemeClr val="accent1">
                  <a:tint val="44500"/>
                  <a:satMod val="160000"/>
                </a:schemeClr>
              </a:gs>
              <a:gs pos="100000">
                <a:schemeClr val="accent1">
                  <a:tint val="23500"/>
                  <a:satMod val="160000"/>
                </a:schemeClr>
              </a:gs>
            </a:gsLst>
            <a:lin ang="5400000" scaled="1"/>
            <a:tileRect/>
          </a:gra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BC</a:t>
            </a:r>
          </a:p>
        </p:txBody>
      </p:sp>
      <p:sp>
        <p:nvSpPr>
          <p:cNvPr id="24" name="23 Rectángulo"/>
          <p:cNvSpPr/>
          <p:nvPr/>
        </p:nvSpPr>
        <p:spPr>
          <a:xfrm>
            <a:off x="6370638" y="3619500"/>
            <a:ext cx="722312" cy="730250"/>
          </a:xfrm>
          <a:prstGeom prst="rect">
            <a:avLst/>
          </a:prstGeom>
          <a:gradFill flip="none" rotWithShape="1">
            <a:gsLst>
              <a:gs pos="0">
                <a:schemeClr val="accent4"/>
              </a:gs>
              <a:gs pos="50000">
                <a:schemeClr val="accent1">
                  <a:tint val="44500"/>
                  <a:satMod val="160000"/>
                </a:schemeClr>
              </a:gs>
              <a:gs pos="100000">
                <a:schemeClr val="accent1">
                  <a:tint val="23500"/>
                  <a:satMod val="160000"/>
                </a:schemeClr>
              </a:gs>
            </a:gsLst>
            <a:lin ang="5400000" scaled="1"/>
            <a:tileRect/>
          </a:gra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CO</a:t>
            </a:r>
          </a:p>
          <a:p>
            <a:pPr algn="ctr" fontAlgn="auto">
              <a:spcBef>
                <a:spcPts val="0"/>
              </a:spcBef>
              <a:spcAft>
                <a:spcPts val="0"/>
              </a:spcAft>
              <a:defRPr/>
            </a:pPr>
            <a:r>
              <a:rPr lang="es-AR" b="1" dirty="0">
                <a:solidFill>
                  <a:schemeClr val="tx1"/>
                </a:solidFill>
              </a:rPr>
              <a:t>HE</a:t>
            </a:r>
          </a:p>
        </p:txBody>
      </p:sp>
      <p:sp>
        <p:nvSpPr>
          <p:cNvPr id="25" name="24 Rectángulo"/>
          <p:cNvSpPr/>
          <p:nvPr/>
        </p:nvSpPr>
        <p:spPr>
          <a:xfrm>
            <a:off x="611188" y="2976563"/>
            <a:ext cx="2162175" cy="642937"/>
          </a:xfrm>
          <a:prstGeom prst="rect">
            <a:avLst/>
          </a:prstGeom>
          <a:solidFill>
            <a:schemeClr val="accent4"/>
          </a:solidFill>
          <a:ln w="28575">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APLICAR</a:t>
            </a:r>
          </a:p>
        </p:txBody>
      </p:sp>
      <p:sp>
        <p:nvSpPr>
          <p:cNvPr id="26" name="25 Rectángulo"/>
          <p:cNvSpPr/>
          <p:nvPr/>
        </p:nvSpPr>
        <p:spPr>
          <a:xfrm>
            <a:off x="2770188" y="2976563"/>
            <a:ext cx="2163762" cy="642937"/>
          </a:xfrm>
          <a:prstGeom prst="rect">
            <a:avLst/>
          </a:prstGeom>
          <a:solidFill>
            <a:schemeClr val="accent4"/>
          </a:solidFill>
          <a:ln w="28575">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COMPRENDER</a:t>
            </a:r>
          </a:p>
        </p:txBody>
      </p:sp>
      <p:sp>
        <p:nvSpPr>
          <p:cNvPr id="39" name="1 Título"/>
          <p:cNvSpPr>
            <a:spLocks noGrp="1"/>
          </p:cNvSpPr>
          <p:nvPr>
            <p:ph type="title"/>
          </p:nvPr>
        </p:nvSpPr>
        <p:spPr>
          <a:xfrm>
            <a:off x="785786" y="368284"/>
            <a:ext cx="7572428" cy="846138"/>
          </a:xfrm>
          <a:ln>
            <a:solidFill>
              <a:srgbClr val="00B050"/>
            </a:solidFill>
          </a:ln>
        </p:spPr>
        <p:txBody>
          <a:bodyPr>
            <a:noAutofit/>
          </a:bodyPr>
          <a:lstStyle/>
          <a:p>
            <a:pPr algn="ctr" fontAlgn="auto">
              <a:spcAft>
                <a:spcPts val="0"/>
              </a:spcAft>
              <a:defRPr/>
            </a:pPr>
            <a:r>
              <a:rPr lang="es-ES" sz="3200" dirty="0" smtClean="0">
                <a:solidFill>
                  <a:schemeClr val="bg1"/>
                </a:solidFill>
                <a:effectLst>
                  <a:outerShdw blurRad="38100" dist="38100" dir="2700000" algn="tl">
                    <a:srgbClr val="000000">
                      <a:alpha val="43137"/>
                    </a:srgbClr>
                  </a:outerShdw>
                </a:effectLst>
              </a:rPr>
              <a:t>SECUENCIA DIDÁCTICA DISEÑADA</a:t>
            </a:r>
            <a:endParaRPr lang="es-ES" sz="3200" dirty="0">
              <a:solidFill>
                <a:schemeClr val="bg1"/>
              </a:solidFill>
              <a:effectLst>
                <a:outerShdw blurRad="38100" dist="38100" dir="2700000" algn="tl">
                  <a:srgbClr val="000000">
                    <a:alpha val="43137"/>
                  </a:srgbClr>
                </a:outerShdw>
              </a:effectLst>
            </a:endParaRPr>
          </a:p>
        </p:txBody>
      </p:sp>
      <p:sp>
        <p:nvSpPr>
          <p:cNvPr id="22" name="21 Rectángulo"/>
          <p:cNvSpPr/>
          <p:nvPr/>
        </p:nvSpPr>
        <p:spPr>
          <a:xfrm>
            <a:off x="4930775" y="2976563"/>
            <a:ext cx="2884488" cy="642937"/>
          </a:xfrm>
          <a:prstGeom prst="rect">
            <a:avLst/>
          </a:prstGeom>
          <a:solidFill>
            <a:schemeClr val="accent4"/>
          </a:solidFill>
          <a:ln w="28575">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MODELAR</a:t>
            </a:r>
          </a:p>
        </p:txBody>
      </p:sp>
      <p:sp>
        <p:nvSpPr>
          <p:cNvPr id="14371" name="Rectangle 3"/>
          <p:cNvSpPr>
            <a:spLocks noChangeArrowheads="1"/>
          </p:cNvSpPr>
          <p:nvPr/>
        </p:nvSpPr>
        <p:spPr bwMode="auto">
          <a:xfrm>
            <a:off x="714375" y="5703429"/>
            <a:ext cx="7786688" cy="523220"/>
          </a:xfrm>
          <a:prstGeom prst="rect">
            <a:avLst/>
          </a:prstGeom>
          <a:noFill/>
          <a:ln w="9525">
            <a:noFill/>
            <a:miter lim="800000"/>
            <a:headEnd/>
            <a:tailEnd/>
          </a:ln>
        </p:spPr>
        <p:txBody>
          <a:bodyPr wrap="square" anchor="ctr">
            <a:spAutoFit/>
          </a:bodyPr>
          <a:lstStyle/>
          <a:p>
            <a:pPr algn="ctr"/>
            <a:r>
              <a:rPr lang="es-ES" sz="1400" b="1" dirty="0">
                <a:latin typeface="Times New Roman" pitchFamily="18" charset="0"/>
                <a:ea typeface="Calibri" pitchFamily="34" charset="0"/>
                <a:cs typeface="Times New Roman" pitchFamily="18" charset="0"/>
              </a:rPr>
              <a:t>FR: figuras con 3 rectas; SE: sistemas </a:t>
            </a:r>
            <a:r>
              <a:rPr lang="es-ES" sz="1400" b="1" dirty="0" smtClean="0">
                <a:latin typeface="Times New Roman" pitchFamily="18" charset="0"/>
                <a:ea typeface="Calibri" pitchFamily="34" charset="0"/>
                <a:cs typeface="Times New Roman" pitchFamily="18" charset="0"/>
              </a:rPr>
              <a:t>equivalentes; </a:t>
            </a:r>
            <a:r>
              <a:rPr lang="es-ES" sz="1400" b="1" dirty="0">
                <a:latin typeface="Times New Roman" pitchFamily="18" charset="0"/>
                <a:ea typeface="Calibri" pitchFamily="34" charset="0"/>
                <a:cs typeface="Times New Roman" pitchFamily="18" charset="0"/>
              </a:rPr>
              <a:t>RP: rectas en el plano; ER: encontrando rectas; BC: bus y carro; CO: copias; HE: </a:t>
            </a:r>
            <a:r>
              <a:rPr lang="es-ES" sz="1400" b="1" dirty="0" smtClean="0">
                <a:latin typeface="Times New Roman" pitchFamily="18" charset="0"/>
                <a:ea typeface="Calibri" pitchFamily="34" charset="0"/>
                <a:cs typeface="Times New Roman" pitchFamily="18" charset="0"/>
              </a:rPr>
              <a:t>Helader</a:t>
            </a:r>
            <a:r>
              <a:rPr lang="es-ES" sz="1400" b="1" dirty="0" smtClean="0">
                <a:latin typeface="Calibri" pitchFamily="34" charset="0"/>
                <a:ea typeface="Calibri" pitchFamily="34" charset="0"/>
                <a:cs typeface="Times New Roman" pitchFamily="18" charset="0"/>
              </a:rPr>
              <a:t>í</a:t>
            </a:r>
            <a:r>
              <a:rPr lang="es-ES" sz="1400" b="1" dirty="0" smtClean="0">
                <a:latin typeface="Times New Roman" pitchFamily="18" charset="0"/>
                <a:ea typeface="Calibri" pitchFamily="34" charset="0"/>
                <a:cs typeface="Times New Roman" pitchFamily="18" charset="0"/>
              </a:rPr>
              <a:t>a.</a:t>
            </a:r>
            <a:endParaRPr lang="es-ES" sz="3600" b="1" dirty="0">
              <a:ea typeface="Calibri" pitchFamily="34" charset="0"/>
            </a:endParaRPr>
          </a:p>
        </p:txBody>
      </p:sp>
    </p:spTree>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37" presetClass="entr" presetSubtype="0" fill="hold" grpId="0" nodeType="clickEffect">
                                  <p:stCondLst>
                                    <p:cond delay="0"/>
                                  </p:stCondLst>
                                  <p:childTnLst>
                                    <p:set>
                                      <p:cBhvr>
                                        <p:cTn id="6" dur="1" fill="hold">
                                          <p:stCondLst>
                                            <p:cond delay="0"/>
                                          </p:stCondLst>
                                        </p:cTn>
                                        <p:tgtEl>
                                          <p:spTgt spid="16"/>
                                        </p:tgtEl>
                                        <p:attrNameLst>
                                          <p:attrName>style.visibility</p:attrName>
                                        </p:attrNameLst>
                                      </p:cBhvr>
                                      <p:to>
                                        <p:strVal val="visible"/>
                                      </p:to>
                                    </p:set>
                                    <p:animEffect transition="in" filter="fade">
                                      <p:cBhvr>
                                        <p:cTn id="7" dur="1000"/>
                                        <p:tgtEl>
                                          <p:spTgt spid="16"/>
                                        </p:tgtEl>
                                      </p:cBhvr>
                                    </p:animEffect>
                                    <p:anim calcmode="lin" valueType="num">
                                      <p:cBhvr>
                                        <p:cTn id="8" dur="1000" fill="hold"/>
                                        <p:tgtEl>
                                          <p:spTgt spid="16"/>
                                        </p:tgtEl>
                                        <p:attrNameLst>
                                          <p:attrName>ppt_x</p:attrName>
                                        </p:attrNameLst>
                                      </p:cBhvr>
                                      <p:tavLst>
                                        <p:tav tm="0">
                                          <p:val>
                                            <p:strVal val="#ppt_x"/>
                                          </p:val>
                                        </p:tav>
                                        <p:tav tm="100000">
                                          <p:val>
                                            <p:strVal val="#ppt_x"/>
                                          </p:val>
                                        </p:tav>
                                      </p:tavLst>
                                    </p:anim>
                                    <p:anim calcmode="lin" valueType="num">
                                      <p:cBhvr>
                                        <p:cTn id="9" dur="900" decel="100000" fill="hold"/>
                                        <p:tgtEl>
                                          <p:spTgt spid="16"/>
                                        </p:tgtEl>
                                        <p:attrNameLst>
                                          <p:attrName>ppt_y</p:attrName>
                                        </p:attrNameLst>
                                      </p:cBhvr>
                                      <p:tavLst>
                                        <p:tav tm="0">
                                          <p:val>
                                            <p:strVal val="#ppt_y+1"/>
                                          </p:val>
                                        </p:tav>
                                        <p:tav tm="100000">
                                          <p:val>
                                            <p:strVal val="#ppt_y-.03"/>
                                          </p:val>
                                        </p:tav>
                                      </p:tavLst>
                                    </p:anim>
                                    <p:anim calcmode="lin" valueType="num">
                                      <p:cBhvr>
                                        <p:cTn id="10" dur="100" accel="100000" fill="hold">
                                          <p:stCondLst>
                                            <p:cond delay="900"/>
                                          </p:stCondLst>
                                        </p:cTn>
                                        <p:tgtEl>
                                          <p:spTgt spid="16"/>
                                        </p:tgtEl>
                                        <p:attrNameLst>
                                          <p:attrName>ppt_y</p:attrName>
                                        </p:attrNameLst>
                                      </p:cBhvr>
                                      <p:tavLst>
                                        <p:tav tm="0">
                                          <p:val>
                                            <p:strVal val="#ppt_y-.03"/>
                                          </p:val>
                                        </p:tav>
                                        <p:tav tm="100000">
                                          <p:val>
                                            <p:strVal val="#ppt_y"/>
                                          </p:val>
                                        </p:tav>
                                      </p:tavLst>
                                    </p:anim>
                                  </p:childTnLst>
                                </p:cTn>
                              </p:par>
                              <p:par>
                                <p:cTn id="11" presetID="37" presetClass="entr" presetSubtype="0" fill="hold" grpId="0" nodeType="withEffect">
                                  <p:stCondLst>
                                    <p:cond delay="0"/>
                                  </p:stCondLst>
                                  <p:childTnLst>
                                    <p:set>
                                      <p:cBhvr>
                                        <p:cTn id="12" dur="1" fill="hold">
                                          <p:stCondLst>
                                            <p:cond delay="0"/>
                                          </p:stCondLst>
                                        </p:cTn>
                                        <p:tgtEl>
                                          <p:spTgt spid="17"/>
                                        </p:tgtEl>
                                        <p:attrNameLst>
                                          <p:attrName>style.visibility</p:attrName>
                                        </p:attrNameLst>
                                      </p:cBhvr>
                                      <p:to>
                                        <p:strVal val="visible"/>
                                      </p:to>
                                    </p:set>
                                    <p:animEffect transition="in" filter="fade">
                                      <p:cBhvr>
                                        <p:cTn id="13" dur="1000"/>
                                        <p:tgtEl>
                                          <p:spTgt spid="17"/>
                                        </p:tgtEl>
                                      </p:cBhvr>
                                    </p:animEffect>
                                    <p:anim calcmode="lin" valueType="num">
                                      <p:cBhvr>
                                        <p:cTn id="14" dur="1000" fill="hold"/>
                                        <p:tgtEl>
                                          <p:spTgt spid="17"/>
                                        </p:tgtEl>
                                        <p:attrNameLst>
                                          <p:attrName>ppt_x</p:attrName>
                                        </p:attrNameLst>
                                      </p:cBhvr>
                                      <p:tavLst>
                                        <p:tav tm="0">
                                          <p:val>
                                            <p:strVal val="#ppt_x"/>
                                          </p:val>
                                        </p:tav>
                                        <p:tav tm="100000">
                                          <p:val>
                                            <p:strVal val="#ppt_x"/>
                                          </p:val>
                                        </p:tav>
                                      </p:tavLst>
                                    </p:anim>
                                    <p:anim calcmode="lin" valueType="num">
                                      <p:cBhvr>
                                        <p:cTn id="15" dur="900" decel="100000" fill="hold"/>
                                        <p:tgtEl>
                                          <p:spTgt spid="17"/>
                                        </p:tgtEl>
                                        <p:attrNameLst>
                                          <p:attrName>ppt_y</p:attrName>
                                        </p:attrNameLst>
                                      </p:cBhvr>
                                      <p:tavLst>
                                        <p:tav tm="0">
                                          <p:val>
                                            <p:strVal val="#ppt_y+1"/>
                                          </p:val>
                                        </p:tav>
                                        <p:tav tm="100000">
                                          <p:val>
                                            <p:strVal val="#ppt_y-.03"/>
                                          </p:val>
                                        </p:tav>
                                      </p:tavLst>
                                    </p:anim>
                                    <p:anim calcmode="lin" valueType="num">
                                      <p:cBhvr>
                                        <p:cTn id="16" dur="100" accel="100000" fill="hold">
                                          <p:stCondLst>
                                            <p:cond delay="900"/>
                                          </p:stCondLst>
                                        </p:cTn>
                                        <p:tgtEl>
                                          <p:spTgt spid="17"/>
                                        </p:tgtEl>
                                        <p:attrNameLst>
                                          <p:attrName>ppt_y</p:attrName>
                                        </p:attrNameLst>
                                      </p:cBhvr>
                                      <p:tavLst>
                                        <p:tav tm="0">
                                          <p:val>
                                            <p:strVal val="#ppt_y-.03"/>
                                          </p:val>
                                        </p:tav>
                                        <p:tav tm="100000">
                                          <p:val>
                                            <p:strVal val="#ppt_y"/>
                                          </p:val>
                                        </p:tav>
                                      </p:tavLst>
                                    </p:anim>
                                  </p:childTnLst>
                                </p:cTn>
                              </p:par>
                              <p:par>
                                <p:cTn id="17" presetID="37" presetClass="entr" presetSubtype="0" fill="hold" grpId="0" nodeType="withEffect">
                                  <p:stCondLst>
                                    <p:cond delay="0"/>
                                  </p:stCondLst>
                                  <p:childTnLst>
                                    <p:set>
                                      <p:cBhvr>
                                        <p:cTn id="18" dur="1" fill="hold">
                                          <p:stCondLst>
                                            <p:cond delay="0"/>
                                          </p:stCondLst>
                                        </p:cTn>
                                        <p:tgtEl>
                                          <p:spTgt spid="18"/>
                                        </p:tgtEl>
                                        <p:attrNameLst>
                                          <p:attrName>style.visibility</p:attrName>
                                        </p:attrNameLst>
                                      </p:cBhvr>
                                      <p:to>
                                        <p:strVal val="visible"/>
                                      </p:to>
                                    </p:set>
                                    <p:animEffect transition="in" filter="fade">
                                      <p:cBhvr>
                                        <p:cTn id="19" dur="1000"/>
                                        <p:tgtEl>
                                          <p:spTgt spid="18"/>
                                        </p:tgtEl>
                                      </p:cBhvr>
                                    </p:animEffect>
                                    <p:anim calcmode="lin" valueType="num">
                                      <p:cBhvr>
                                        <p:cTn id="20" dur="1000" fill="hold"/>
                                        <p:tgtEl>
                                          <p:spTgt spid="18"/>
                                        </p:tgtEl>
                                        <p:attrNameLst>
                                          <p:attrName>ppt_x</p:attrName>
                                        </p:attrNameLst>
                                      </p:cBhvr>
                                      <p:tavLst>
                                        <p:tav tm="0">
                                          <p:val>
                                            <p:strVal val="#ppt_x"/>
                                          </p:val>
                                        </p:tav>
                                        <p:tav tm="100000">
                                          <p:val>
                                            <p:strVal val="#ppt_x"/>
                                          </p:val>
                                        </p:tav>
                                      </p:tavLst>
                                    </p:anim>
                                    <p:anim calcmode="lin" valueType="num">
                                      <p:cBhvr>
                                        <p:cTn id="21" dur="900" decel="100000" fill="hold"/>
                                        <p:tgtEl>
                                          <p:spTgt spid="18"/>
                                        </p:tgtEl>
                                        <p:attrNameLst>
                                          <p:attrName>ppt_y</p:attrName>
                                        </p:attrNameLst>
                                      </p:cBhvr>
                                      <p:tavLst>
                                        <p:tav tm="0">
                                          <p:val>
                                            <p:strVal val="#ppt_y+1"/>
                                          </p:val>
                                        </p:tav>
                                        <p:tav tm="100000">
                                          <p:val>
                                            <p:strVal val="#ppt_y-.03"/>
                                          </p:val>
                                        </p:tav>
                                      </p:tavLst>
                                    </p:anim>
                                    <p:anim calcmode="lin" valueType="num">
                                      <p:cBhvr>
                                        <p:cTn id="22" dur="100" accel="100000" fill="hold">
                                          <p:stCondLst>
                                            <p:cond delay="900"/>
                                          </p:stCondLst>
                                        </p:cTn>
                                        <p:tgtEl>
                                          <p:spTgt spid="18"/>
                                        </p:tgtEl>
                                        <p:attrNameLst>
                                          <p:attrName>ppt_y</p:attrName>
                                        </p:attrNameLst>
                                      </p:cBhvr>
                                      <p:tavLst>
                                        <p:tav tm="0">
                                          <p:val>
                                            <p:strVal val="#ppt_y-.03"/>
                                          </p:val>
                                        </p:tav>
                                        <p:tav tm="100000">
                                          <p:val>
                                            <p:strVal val="#ppt_y"/>
                                          </p:val>
                                        </p:tav>
                                      </p:tavLst>
                                    </p:anim>
                                  </p:childTnLst>
                                </p:cTn>
                              </p:par>
                              <p:par>
                                <p:cTn id="23" presetID="37" presetClass="entr" presetSubtype="0" fill="hold" grpId="0" nodeType="withEffect">
                                  <p:stCondLst>
                                    <p:cond delay="0"/>
                                  </p:stCondLst>
                                  <p:childTnLst>
                                    <p:set>
                                      <p:cBhvr>
                                        <p:cTn id="24" dur="1" fill="hold">
                                          <p:stCondLst>
                                            <p:cond delay="0"/>
                                          </p:stCondLst>
                                        </p:cTn>
                                        <p:tgtEl>
                                          <p:spTgt spid="19"/>
                                        </p:tgtEl>
                                        <p:attrNameLst>
                                          <p:attrName>style.visibility</p:attrName>
                                        </p:attrNameLst>
                                      </p:cBhvr>
                                      <p:to>
                                        <p:strVal val="visible"/>
                                      </p:to>
                                    </p:set>
                                    <p:animEffect transition="in" filter="fade">
                                      <p:cBhvr>
                                        <p:cTn id="25" dur="1000"/>
                                        <p:tgtEl>
                                          <p:spTgt spid="19"/>
                                        </p:tgtEl>
                                      </p:cBhvr>
                                    </p:animEffect>
                                    <p:anim calcmode="lin" valueType="num">
                                      <p:cBhvr>
                                        <p:cTn id="26" dur="1000" fill="hold"/>
                                        <p:tgtEl>
                                          <p:spTgt spid="19"/>
                                        </p:tgtEl>
                                        <p:attrNameLst>
                                          <p:attrName>ppt_x</p:attrName>
                                        </p:attrNameLst>
                                      </p:cBhvr>
                                      <p:tavLst>
                                        <p:tav tm="0">
                                          <p:val>
                                            <p:strVal val="#ppt_x"/>
                                          </p:val>
                                        </p:tav>
                                        <p:tav tm="100000">
                                          <p:val>
                                            <p:strVal val="#ppt_x"/>
                                          </p:val>
                                        </p:tav>
                                      </p:tavLst>
                                    </p:anim>
                                    <p:anim calcmode="lin" valueType="num">
                                      <p:cBhvr>
                                        <p:cTn id="27" dur="900" decel="100000" fill="hold"/>
                                        <p:tgtEl>
                                          <p:spTgt spid="19"/>
                                        </p:tgtEl>
                                        <p:attrNameLst>
                                          <p:attrName>ppt_y</p:attrName>
                                        </p:attrNameLst>
                                      </p:cBhvr>
                                      <p:tavLst>
                                        <p:tav tm="0">
                                          <p:val>
                                            <p:strVal val="#ppt_y+1"/>
                                          </p:val>
                                        </p:tav>
                                        <p:tav tm="100000">
                                          <p:val>
                                            <p:strVal val="#ppt_y-.03"/>
                                          </p:val>
                                        </p:tav>
                                      </p:tavLst>
                                    </p:anim>
                                    <p:anim calcmode="lin" valueType="num">
                                      <p:cBhvr>
                                        <p:cTn id="28" dur="100" accel="100000" fill="hold">
                                          <p:stCondLst>
                                            <p:cond delay="900"/>
                                          </p:stCondLst>
                                        </p:cTn>
                                        <p:tgtEl>
                                          <p:spTgt spid="19"/>
                                        </p:tgtEl>
                                        <p:attrNameLst>
                                          <p:attrName>ppt_y</p:attrName>
                                        </p:attrNameLst>
                                      </p:cBhvr>
                                      <p:tavLst>
                                        <p:tav tm="0">
                                          <p:val>
                                            <p:strVal val="#ppt_y-.03"/>
                                          </p:val>
                                        </p:tav>
                                        <p:tav tm="100000">
                                          <p:val>
                                            <p:strVal val="#ppt_y"/>
                                          </p:val>
                                        </p:tav>
                                      </p:tavLst>
                                    </p:anim>
                                  </p:childTnLst>
                                </p:cTn>
                              </p:par>
                              <p:par>
                                <p:cTn id="29" presetID="37" presetClass="entr" presetSubtype="0" fill="hold" grpId="0" nodeType="withEffect">
                                  <p:stCondLst>
                                    <p:cond delay="0"/>
                                  </p:stCondLst>
                                  <p:childTnLst>
                                    <p:set>
                                      <p:cBhvr>
                                        <p:cTn id="30" dur="1" fill="hold">
                                          <p:stCondLst>
                                            <p:cond delay="0"/>
                                          </p:stCondLst>
                                        </p:cTn>
                                        <p:tgtEl>
                                          <p:spTgt spid="20"/>
                                        </p:tgtEl>
                                        <p:attrNameLst>
                                          <p:attrName>style.visibility</p:attrName>
                                        </p:attrNameLst>
                                      </p:cBhvr>
                                      <p:to>
                                        <p:strVal val="visible"/>
                                      </p:to>
                                    </p:set>
                                    <p:animEffect transition="in" filter="fade">
                                      <p:cBhvr>
                                        <p:cTn id="31" dur="1000"/>
                                        <p:tgtEl>
                                          <p:spTgt spid="20"/>
                                        </p:tgtEl>
                                      </p:cBhvr>
                                    </p:animEffect>
                                    <p:anim calcmode="lin" valueType="num">
                                      <p:cBhvr>
                                        <p:cTn id="32" dur="1000" fill="hold"/>
                                        <p:tgtEl>
                                          <p:spTgt spid="20"/>
                                        </p:tgtEl>
                                        <p:attrNameLst>
                                          <p:attrName>ppt_x</p:attrName>
                                        </p:attrNameLst>
                                      </p:cBhvr>
                                      <p:tavLst>
                                        <p:tav tm="0">
                                          <p:val>
                                            <p:strVal val="#ppt_x"/>
                                          </p:val>
                                        </p:tav>
                                        <p:tav tm="100000">
                                          <p:val>
                                            <p:strVal val="#ppt_x"/>
                                          </p:val>
                                        </p:tav>
                                      </p:tavLst>
                                    </p:anim>
                                    <p:anim calcmode="lin" valueType="num">
                                      <p:cBhvr>
                                        <p:cTn id="33" dur="900" decel="100000" fill="hold"/>
                                        <p:tgtEl>
                                          <p:spTgt spid="20"/>
                                        </p:tgtEl>
                                        <p:attrNameLst>
                                          <p:attrName>ppt_y</p:attrName>
                                        </p:attrNameLst>
                                      </p:cBhvr>
                                      <p:tavLst>
                                        <p:tav tm="0">
                                          <p:val>
                                            <p:strVal val="#ppt_y+1"/>
                                          </p:val>
                                        </p:tav>
                                        <p:tav tm="100000">
                                          <p:val>
                                            <p:strVal val="#ppt_y-.03"/>
                                          </p:val>
                                        </p:tav>
                                      </p:tavLst>
                                    </p:anim>
                                    <p:anim calcmode="lin" valueType="num">
                                      <p:cBhvr>
                                        <p:cTn id="34" dur="100" accel="100000" fill="hold">
                                          <p:stCondLst>
                                            <p:cond delay="900"/>
                                          </p:stCondLst>
                                        </p:cTn>
                                        <p:tgtEl>
                                          <p:spTgt spid="20"/>
                                        </p:tgtEl>
                                        <p:attrNameLst>
                                          <p:attrName>ppt_y</p:attrName>
                                        </p:attrNameLst>
                                      </p:cBhvr>
                                      <p:tavLst>
                                        <p:tav tm="0">
                                          <p:val>
                                            <p:strVal val="#ppt_y-.03"/>
                                          </p:val>
                                        </p:tav>
                                        <p:tav tm="100000">
                                          <p:val>
                                            <p:strVal val="#ppt_y"/>
                                          </p:val>
                                        </p:tav>
                                      </p:tavLst>
                                    </p:anim>
                                  </p:childTnLst>
                                </p:cTn>
                              </p:par>
                              <p:par>
                                <p:cTn id="35" presetID="37" presetClass="entr" presetSubtype="0" fill="hold" grpId="0" nodeType="withEffect">
                                  <p:stCondLst>
                                    <p:cond delay="0"/>
                                  </p:stCondLst>
                                  <p:childTnLst>
                                    <p:set>
                                      <p:cBhvr>
                                        <p:cTn id="36" dur="1" fill="hold">
                                          <p:stCondLst>
                                            <p:cond delay="0"/>
                                          </p:stCondLst>
                                        </p:cTn>
                                        <p:tgtEl>
                                          <p:spTgt spid="24"/>
                                        </p:tgtEl>
                                        <p:attrNameLst>
                                          <p:attrName>style.visibility</p:attrName>
                                        </p:attrNameLst>
                                      </p:cBhvr>
                                      <p:to>
                                        <p:strVal val="visible"/>
                                      </p:to>
                                    </p:set>
                                    <p:animEffect transition="in" filter="fade">
                                      <p:cBhvr>
                                        <p:cTn id="37" dur="1000"/>
                                        <p:tgtEl>
                                          <p:spTgt spid="24"/>
                                        </p:tgtEl>
                                      </p:cBhvr>
                                    </p:animEffect>
                                    <p:anim calcmode="lin" valueType="num">
                                      <p:cBhvr>
                                        <p:cTn id="38" dur="1000" fill="hold"/>
                                        <p:tgtEl>
                                          <p:spTgt spid="24"/>
                                        </p:tgtEl>
                                        <p:attrNameLst>
                                          <p:attrName>ppt_x</p:attrName>
                                        </p:attrNameLst>
                                      </p:cBhvr>
                                      <p:tavLst>
                                        <p:tav tm="0">
                                          <p:val>
                                            <p:strVal val="#ppt_x"/>
                                          </p:val>
                                        </p:tav>
                                        <p:tav tm="100000">
                                          <p:val>
                                            <p:strVal val="#ppt_x"/>
                                          </p:val>
                                        </p:tav>
                                      </p:tavLst>
                                    </p:anim>
                                    <p:anim calcmode="lin" valueType="num">
                                      <p:cBhvr>
                                        <p:cTn id="39" dur="900" decel="100000" fill="hold"/>
                                        <p:tgtEl>
                                          <p:spTgt spid="24"/>
                                        </p:tgtEl>
                                        <p:attrNameLst>
                                          <p:attrName>ppt_y</p:attrName>
                                        </p:attrNameLst>
                                      </p:cBhvr>
                                      <p:tavLst>
                                        <p:tav tm="0">
                                          <p:val>
                                            <p:strVal val="#ppt_y+1"/>
                                          </p:val>
                                        </p:tav>
                                        <p:tav tm="100000">
                                          <p:val>
                                            <p:strVal val="#ppt_y-.03"/>
                                          </p:val>
                                        </p:tav>
                                      </p:tavLst>
                                    </p:anim>
                                    <p:anim calcmode="lin" valueType="num">
                                      <p:cBhvr>
                                        <p:cTn id="40" dur="100" accel="100000" fill="hold">
                                          <p:stCondLst>
                                            <p:cond delay="900"/>
                                          </p:stCondLst>
                                        </p:cTn>
                                        <p:tgtEl>
                                          <p:spTgt spid="24"/>
                                        </p:tgtEl>
                                        <p:attrNameLst>
                                          <p:attrName>ppt_y</p:attrName>
                                        </p:attrNameLst>
                                      </p:cBhvr>
                                      <p:tavLst>
                                        <p:tav tm="0">
                                          <p:val>
                                            <p:strVal val="#ppt_y-.03"/>
                                          </p:val>
                                        </p:tav>
                                        <p:tav tm="100000">
                                          <p:val>
                                            <p:strVal val="#ppt_y"/>
                                          </p:val>
                                        </p:tav>
                                      </p:tavLst>
                                    </p:anim>
                                  </p:childTnLst>
                                </p:cTn>
                              </p:par>
                            </p:childTnLst>
                          </p:cTn>
                        </p:par>
                      </p:childTnLst>
                    </p:cTn>
                  </p:par>
                  <p:par>
                    <p:cTn id="41" fill="hold">
                      <p:stCondLst>
                        <p:cond delay="indefinite"/>
                      </p:stCondLst>
                      <p:childTnLst>
                        <p:par>
                          <p:cTn id="42" fill="hold">
                            <p:stCondLst>
                              <p:cond delay="0"/>
                            </p:stCondLst>
                            <p:childTnLst>
                              <p:par>
                                <p:cTn id="43" presetID="4" presetClass="entr" presetSubtype="16" fill="hold" grpId="0" nodeType="clickEffect">
                                  <p:stCondLst>
                                    <p:cond delay="0"/>
                                  </p:stCondLst>
                                  <p:childTnLst>
                                    <p:set>
                                      <p:cBhvr>
                                        <p:cTn id="44" dur="1" fill="hold">
                                          <p:stCondLst>
                                            <p:cond delay="0"/>
                                          </p:stCondLst>
                                        </p:cTn>
                                        <p:tgtEl>
                                          <p:spTgt spid="14371"/>
                                        </p:tgtEl>
                                        <p:attrNameLst>
                                          <p:attrName>style.visibility</p:attrName>
                                        </p:attrNameLst>
                                      </p:cBhvr>
                                      <p:to>
                                        <p:strVal val="visible"/>
                                      </p:to>
                                    </p:set>
                                    <p:animEffect transition="in" filter="box(in)">
                                      <p:cBhvr>
                                        <p:cTn id="45" dur="500"/>
                                        <p:tgtEl>
                                          <p:spTgt spid="1437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6" grpId="0" animBg="1"/>
      <p:bldP spid="17" grpId="0" animBg="1"/>
      <p:bldP spid="18" grpId="0" animBg="1"/>
      <p:bldP spid="19" grpId="0" animBg="1"/>
      <p:bldP spid="20" grpId="0" animBg="1"/>
      <p:bldP spid="24" grpId="0" animBg="1"/>
      <p:bldP spid="14371" grpId="0"/>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1 Título"/>
          <p:cNvSpPr>
            <a:spLocks noGrp="1"/>
          </p:cNvSpPr>
          <p:nvPr>
            <p:ph type="title"/>
          </p:nvPr>
        </p:nvSpPr>
        <p:spPr>
          <a:xfrm>
            <a:off x="1006475" y="260648"/>
            <a:ext cx="7137400" cy="703263"/>
          </a:xfrm>
        </p:spPr>
        <p:txBody>
          <a:bodyPr rtlCol="0" anchor="t">
            <a:noAutofit/>
          </a:bodyPr>
          <a:lstStyle/>
          <a:p>
            <a:pPr algn="ctr" eaLnBrk="1" fontAlgn="auto" hangingPunct="1">
              <a:spcAft>
                <a:spcPts val="0"/>
              </a:spcAft>
              <a:defRPr/>
            </a:pPr>
            <a:r>
              <a:rPr lang="es-ES" sz="2800" b="1" dirty="0" smtClean="0">
                <a:solidFill>
                  <a:schemeClr val="bg1"/>
                </a:solidFill>
                <a:effectLst>
                  <a:outerShdw blurRad="38100" dist="38100" dir="2700000" algn="tl">
                    <a:srgbClr val="000000">
                      <a:alpha val="43137"/>
                    </a:srgbClr>
                  </a:outerShdw>
                </a:effectLst>
              </a:rPr>
              <a:t>Una tarea de transición entre los objetivos Aplicar y Comprender</a:t>
            </a:r>
            <a:endParaRPr lang="es-ES" sz="2800" b="1" dirty="0">
              <a:solidFill>
                <a:schemeClr val="bg1"/>
              </a:solidFill>
              <a:effectLst>
                <a:outerShdw blurRad="38100" dist="38100" dir="2700000" algn="tl">
                  <a:srgbClr val="000000">
                    <a:alpha val="43137"/>
                  </a:srgbClr>
                </a:outerShdw>
              </a:effectLst>
            </a:endParaRPr>
          </a:p>
        </p:txBody>
      </p:sp>
      <p:sp>
        <p:nvSpPr>
          <p:cNvPr id="17412" name="Rectangle 1"/>
          <p:cNvSpPr>
            <a:spLocks noChangeArrowheads="1"/>
          </p:cNvSpPr>
          <p:nvPr/>
        </p:nvSpPr>
        <p:spPr bwMode="auto">
          <a:xfrm>
            <a:off x="611188" y="1720850"/>
            <a:ext cx="7848600" cy="2400300"/>
          </a:xfrm>
          <a:prstGeom prst="rect">
            <a:avLst/>
          </a:prstGeom>
          <a:noFill/>
          <a:ln w="9525">
            <a:noFill/>
            <a:miter lim="800000"/>
            <a:headEnd/>
            <a:tailEnd/>
          </a:ln>
        </p:spPr>
        <p:txBody>
          <a:bodyPr anchor="ctr">
            <a:spAutoFit/>
          </a:bodyPr>
          <a:lstStyle/>
          <a:p>
            <a:pPr>
              <a:tabLst>
                <a:tab pos="3444875" algn="l"/>
              </a:tabLst>
            </a:pPr>
            <a:r>
              <a:rPr lang="es-ES" sz="1600" b="1" i="1" dirty="0">
                <a:solidFill>
                  <a:srgbClr val="000000"/>
                </a:solidFill>
                <a:latin typeface="Century Gothic" pitchFamily="34" charset="0"/>
                <a:ea typeface="Times New Roman" pitchFamily="18" charset="0"/>
                <a:cs typeface="Calibri" pitchFamily="34" charset="0"/>
              </a:rPr>
              <a:t>Sistemas equivalentes</a:t>
            </a:r>
            <a:endParaRPr lang="es-CO" sz="1600" dirty="0">
              <a:latin typeface="Century Gothic" pitchFamily="34" charset="0"/>
              <a:ea typeface="Times New Roman" pitchFamily="18" charset="0"/>
              <a:cs typeface="Calibri" pitchFamily="34" charset="0"/>
            </a:endParaRPr>
          </a:p>
          <a:p>
            <a:pPr eaLnBrk="0" hangingPunct="0">
              <a:tabLst>
                <a:tab pos="3444875" algn="l"/>
              </a:tabLst>
            </a:pPr>
            <a:endParaRPr lang="es-ES" sz="1500" i="1" dirty="0">
              <a:latin typeface="Century Gothic" pitchFamily="34" charset="0"/>
              <a:ea typeface="Times New Roman" pitchFamily="18" charset="0"/>
              <a:cs typeface="Calibri" pitchFamily="34" charset="0"/>
            </a:endParaRPr>
          </a:p>
          <a:p>
            <a:pPr algn="ctr" eaLnBrk="0" hangingPunct="0">
              <a:tabLst>
                <a:tab pos="3444875" algn="l"/>
              </a:tabLst>
            </a:pPr>
            <a:r>
              <a:rPr lang="es-ES" sz="1500" i="1" dirty="0">
                <a:latin typeface="Century Gothic" pitchFamily="34" charset="0"/>
                <a:ea typeface="Times New Roman" pitchFamily="18" charset="0"/>
                <a:cs typeface="Calibri" pitchFamily="34" charset="0"/>
              </a:rPr>
              <a:t>SISTEMA A                                SISTEMA B                                SISTEMA C</a:t>
            </a:r>
            <a:r>
              <a:rPr lang="es-CO" sz="1500" i="1" dirty="0">
                <a:latin typeface="Century Gothic" pitchFamily="34" charset="0"/>
                <a:ea typeface="Times New Roman" pitchFamily="18" charset="0"/>
                <a:cs typeface="Calibri" pitchFamily="34" charset="0"/>
              </a:rPr>
              <a:t>       </a:t>
            </a:r>
            <a:endParaRPr lang="es-CO" sz="1500" dirty="0">
              <a:latin typeface="Century Gothic" pitchFamily="34" charset="0"/>
            </a:endParaRPr>
          </a:p>
          <a:p>
            <a:pPr algn="ctr" eaLnBrk="0" hangingPunct="0">
              <a:tabLst>
                <a:tab pos="3444875" algn="l"/>
              </a:tabLst>
            </a:pPr>
            <a:r>
              <a:rPr lang="es-ES" sz="1500" i="1" dirty="0">
                <a:latin typeface="Century Gothic" pitchFamily="34" charset="0"/>
                <a:cs typeface="Times New Roman" pitchFamily="18" charset="0"/>
              </a:rPr>
              <a:t>y=  x-1                                        y= 3x +1                                   3y=  x -5</a:t>
            </a:r>
            <a:endParaRPr lang="es-CO" sz="1500" dirty="0">
              <a:latin typeface="Century Gothic" pitchFamily="34" charset="0"/>
            </a:endParaRPr>
          </a:p>
          <a:p>
            <a:pPr algn="ctr" eaLnBrk="0" hangingPunct="0">
              <a:tabLst>
                <a:tab pos="3444875" algn="l"/>
              </a:tabLst>
            </a:pPr>
            <a:r>
              <a:rPr lang="es-ES" sz="1500" i="1" dirty="0">
                <a:latin typeface="Century Gothic" pitchFamily="34" charset="0"/>
                <a:cs typeface="Times New Roman" pitchFamily="18" charset="0"/>
              </a:rPr>
              <a:t>y = -x -3                                     y=  0,5 x – 1,5                               y=  x-3 </a:t>
            </a:r>
            <a:endParaRPr lang="es-CO" sz="1500" dirty="0">
              <a:latin typeface="Century Gothic" pitchFamily="34" charset="0"/>
            </a:endParaRPr>
          </a:p>
          <a:p>
            <a:pPr eaLnBrk="0" hangingPunct="0">
              <a:tabLst>
                <a:tab pos="3444875" algn="l"/>
              </a:tabLst>
            </a:pPr>
            <a:endParaRPr lang="es-ES" sz="1500" i="1" dirty="0">
              <a:latin typeface="Century Gothic" pitchFamily="34" charset="0"/>
              <a:cs typeface="Times New Roman" pitchFamily="18" charset="0"/>
            </a:endParaRPr>
          </a:p>
          <a:p>
            <a:pPr eaLnBrk="0" hangingPunct="0">
              <a:tabLst>
                <a:tab pos="3444875" algn="l"/>
              </a:tabLst>
            </a:pPr>
            <a:r>
              <a:rPr lang="es-ES" sz="1500" i="1" dirty="0">
                <a:latin typeface="Century Gothic" pitchFamily="34" charset="0"/>
                <a:cs typeface="Times New Roman" pitchFamily="18" charset="0"/>
              </a:rPr>
              <a:t>a) ¿Cuáles son las </a:t>
            </a:r>
            <a:r>
              <a:rPr lang="es-ES" sz="1500" i="1" dirty="0" smtClean="0">
                <a:latin typeface="Century Gothic" pitchFamily="34" charset="0"/>
                <a:cs typeface="Times New Roman" pitchFamily="18" charset="0"/>
              </a:rPr>
              <a:t>gráficas </a:t>
            </a:r>
            <a:r>
              <a:rPr lang="es-ES" sz="1500" i="1" dirty="0">
                <a:latin typeface="Century Gothic" pitchFamily="34" charset="0"/>
                <a:cs typeface="Times New Roman" pitchFamily="18" charset="0"/>
              </a:rPr>
              <a:t>que representan cada sistema?</a:t>
            </a:r>
          </a:p>
          <a:p>
            <a:pPr eaLnBrk="0" hangingPunct="0">
              <a:tabLst>
                <a:tab pos="3444875" algn="l"/>
              </a:tabLst>
            </a:pPr>
            <a:r>
              <a:rPr lang="es-ES" sz="1500" i="1" dirty="0">
                <a:latin typeface="Century Gothic" pitchFamily="34" charset="0"/>
                <a:cs typeface="Times New Roman" pitchFamily="18" charset="0"/>
              </a:rPr>
              <a:t>b) Si los sistemas A y B son equivalentes, ¿qué propiedad gráfica cumplen?, ¿qué se debe modificar en la ecuación y gráfica del sistema C para que los tres sean equivalentes? Explique su respuesta.</a:t>
            </a:r>
            <a:r>
              <a:rPr lang="es-CO" sz="1500" dirty="0">
                <a:latin typeface="Century Gothic" pitchFamily="34" charset="0"/>
              </a:rPr>
              <a:t> </a:t>
            </a:r>
          </a:p>
        </p:txBody>
      </p:sp>
      <p:graphicFrame>
        <p:nvGraphicFramePr>
          <p:cNvPr id="7" name="6 Diagrama"/>
          <p:cNvGraphicFramePr/>
          <p:nvPr/>
        </p:nvGraphicFramePr>
        <p:xfrm>
          <a:off x="755576" y="4509120"/>
          <a:ext cx="7704856" cy="1887984"/>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2012018279"/>
      </p:ext>
    </p:extLst>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Graphic spid="7" grpId="0">
        <p:bldAsOne/>
      </p:bldGraphic>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1 Título"/>
          <p:cNvSpPr>
            <a:spLocks noGrp="1"/>
          </p:cNvSpPr>
          <p:nvPr>
            <p:ph type="title"/>
          </p:nvPr>
        </p:nvSpPr>
        <p:spPr>
          <a:xfrm>
            <a:off x="1285852" y="428605"/>
            <a:ext cx="6786609" cy="642942"/>
          </a:xfrm>
          <a:ln>
            <a:solidFill>
              <a:srgbClr val="00B050"/>
            </a:solidFill>
          </a:ln>
        </p:spPr>
        <p:txBody>
          <a:bodyPr rtlCol="0">
            <a:noAutofit/>
          </a:bodyPr>
          <a:lstStyle/>
          <a:p>
            <a:pPr algn="ctr" eaLnBrk="1" fontAlgn="auto" hangingPunct="1">
              <a:spcAft>
                <a:spcPts val="0"/>
              </a:spcAft>
              <a:defRPr/>
            </a:pPr>
            <a:r>
              <a:rPr lang="es-ES" sz="2800" b="1" dirty="0" smtClean="0">
                <a:solidFill>
                  <a:schemeClr val="bg1"/>
                </a:solidFill>
                <a:effectLst>
                  <a:outerShdw blurRad="38100" dist="38100" dir="2700000" algn="tl">
                    <a:srgbClr val="000000">
                      <a:alpha val="43137"/>
                    </a:srgbClr>
                  </a:outerShdw>
                </a:effectLst>
                <a:latin typeface="+mn-lt"/>
              </a:rPr>
              <a:t>APORTE DE TAREAS A EXPECTATIVAS</a:t>
            </a:r>
            <a:endParaRPr lang="es-ES" sz="2800" b="1" dirty="0">
              <a:solidFill>
                <a:schemeClr val="bg1"/>
              </a:solidFill>
              <a:effectLst>
                <a:outerShdw blurRad="38100" dist="38100" dir="2700000" algn="tl">
                  <a:srgbClr val="000000">
                    <a:alpha val="43137"/>
                  </a:srgbClr>
                </a:outerShdw>
              </a:effectLst>
              <a:latin typeface="+mn-lt"/>
            </a:endParaRPr>
          </a:p>
        </p:txBody>
      </p:sp>
      <p:pic>
        <p:nvPicPr>
          <p:cNvPr id="3" name="Imagen 2"/>
          <p:cNvPicPr>
            <a:picLocks noChangeAspect="1"/>
          </p:cNvPicPr>
          <p:nvPr/>
        </p:nvPicPr>
        <p:blipFill>
          <a:blip r:embed="rId2"/>
          <a:stretch>
            <a:fillRect/>
          </a:stretch>
        </p:blipFill>
        <p:spPr>
          <a:xfrm>
            <a:off x="539552" y="1446911"/>
            <a:ext cx="8100392" cy="4934417"/>
          </a:xfrm>
          <a:prstGeom prst="rect">
            <a:avLst/>
          </a:prstGeom>
          <a:ln w="19050" cmpd="sng">
            <a:solidFill>
              <a:srgbClr val="6BB76D"/>
            </a:solidFill>
          </a:ln>
        </p:spPr>
      </p:pic>
      <p:pic>
        <p:nvPicPr>
          <p:cNvPr id="4" name="Imagen 3"/>
          <p:cNvPicPr>
            <a:picLocks noChangeAspect="1"/>
          </p:cNvPicPr>
          <p:nvPr/>
        </p:nvPicPr>
        <p:blipFill>
          <a:blip r:embed="rId3"/>
          <a:stretch>
            <a:fillRect/>
          </a:stretch>
        </p:blipFill>
        <p:spPr>
          <a:xfrm>
            <a:off x="467544" y="6381328"/>
            <a:ext cx="8208912" cy="406400"/>
          </a:xfrm>
          <a:prstGeom prst="rect">
            <a:avLst/>
          </a:prstGeom>
          <a:ln>
            <a:solidFill>
              <a:schemeClr val="tx1"/>
            </a:solidFill>
          </a:ln>
        </p:spPr>
      </p:pic>
    </p:spTree>
    <p:extLst>
      <p:ext uri="{BB962C8B-B14F-4D97-AF65-F5344CB8AC3E}">
        <p14:creationId xmlns:p14="http://schemas.microsoft.com/office/powerpoint/2010/main" val="2701235640"/>
      </p:ext>
    </p:extLst>
  </p:cSld>
  <p:clrMapOvr>
    <a:masterClrMapping/>
  </p:clrMapOvr>
  <p:timing>
    <p:tnLst>
      <p:par>
        <p:cTn xmlns:p14="http://schemas.microsoft.com/office/powerpoint/2010/mai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4" name="3 Tabla"/>
          <p:cNvGraphicFramePr>
            <a:graphicFrameLocks noGrp="1"/>
          </p:cNvGraphicFramePr>
          <p:nvPr>
            <p:extLst>
              <p:ext uri="{D42A27DB-BD31-4B8C-83A1-F6EECF244321}">
                <p14:modId xmlns:p14="http://schemas.microsoft.com/office/powerpoint/2010/main" val="2860772140"/>
              </p:ext>
            </p:extLst>
          </p:nvPr>
        </p:nvGraphicFramePr>
        <p:xfrm>
          <a:off x="928688" y="1714393"/>
          <a:ext cx="7315720" cy="4234886"/>
        </p:xfrm>
        <a:graphic>
          <a:graphicData uri="http://schemas.openxmlformats.org/drawingml/2006/table">
            <a:tbl>
              <a:tblPr/>
              <a:tblGrid>
                <a:gridCol w="2560502"/>
                <a:gridCol w="1736384"/>
                <a:gridCol w="3018834"/>
              </a:tblGrid>
              <a:tr h="690715">
                <a:tc>
                  <a:txBody>
                    <a:bodyPr/>
                    <a:lstStyle/>
                    <a:p>
                      <a:pPr algn="ctr">
                        <a:lnSpc>
                          <a:spcPct val="115000"/>
                        </a:lnSpc>
                        <a:spcAft>
                          <a:spcPts val="0"/>
                        </a:spcAft>
                      </a:pPr>
                      <a:r>
                        <a:rPr lang="es-ES_tradnl" sz="1600" b="1" dirty="0">
                          <a:solidFill>
                            <a:schemeClr val="tx1"/>
                          </a:solidFill>
                          <a:effectLst/>
                          <a:latin typeface="+mn-lt"/>
                          <a:ea typeface="Times New Roman"/>
                          <a:cs typeface="Times New Roman"/>
                        </a:rPr>
                        <a:t>CAPACIDADES</a:t>
                      </a:r>
                      <a:endParaRPr lang="es-AR" sz="1600" b="1" dirty="0">
                        <a:solidFill>
                          <a:schemeClr val="tx1"/>
                        </a:solidFill>
                        <a:effectLst/>
                        <a:latin typeface="+mn-lt"/>
                        <a:ea typeface="Calibri"/>
                        <a:cs typeface="Times New Roman"/>
                      </a:endParaRPr>
                    </a:p>
                  </a:txBody>
                  <a:tcPr marL="15719" marR="15719"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lstStyle/>
                    <a:p>
                      <a:pPr algn="ctr">
                        <a:lnSpc>
                          <a:spcPct val="115000"/>
                        </a:lnSpc>
                        <a:spcAft>
                          <a:spcPts val="0"/>
                        </a:spcAft>
                      </a:pPr>
                      <a:r>
                        <a:rPr lang="es-ES_tradnl" sz="1600" b="1" dirty="0">
                          <a:solidFill>
                            <a:schemeClr val="tx1"/>
                          </a:solidFill>
                          <a:effectLst/>
                          <a:latin typeface="+mn-lt"/>
                          <a:ea typeface="Times New Roman"/>
                          <a:cs typeface="Times New Roman"/>
                        </a:rPr>
                        <a:t>OBJETIVOS</a:t>
                      </a:r>
                      <a:endParaRPr lang="es-AR" sz="1600" b="1" dirty="0">
                        <a:solidFill>
                          <a:schemeClr val="tx1"/>
                        </a:solidFill>
                        <a:effectLst/>
                        <a:latin typeface="+mn-lt"/>
                        <a:ea typeface="Calibri"/>
                        <a:cs typeface="Times New Roman"/>
                      </a:endParaRPr>
                    </a:p>
                  </a:txBody>
                  <a:tcPr marL="15719" marR="15719"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c>
                  <a:txBody>
                    <a:bodyPr/>
                    <a:lstStyle/>
                    <a:p>
                      <a:pPr algn="ctr">
                        <a:lnSpc>
                          <a:spcPct val="115000"/>
                        </a:lnSpc>
                        <a:spcAft>
                          <a:spcPts val="0"/>
                        </a:spcAft>
                      </a:pPr>
                      <a:r>
                        <a:rPr lang="es-ES_tradnl" sz="1600" b="1" dirty="0">
                          <a:solidFill>
                            <a:schemeClr val="tx1"/>
                          </a:solidFill>
                          <a:effectLst/>
                          <a:latin typeface="+mn-lt"/>
                          <a:ea typeface="Times New Roman"/>
                          <a:cs typeface="Times New Roman"/>
                        </a:rPr>
                        <a:t>TAREAS</a:t>
                      </a:r>
                      <a:endParaRPr lang="es-AR" sz="1600" b="1" dirty="0">
                        <a:solidFill>
                          <a:schemeClr val="tx1"/>
                        </a:solidFill>
                        <a:effectLst/>
                        <a:latin typeface="+mn-lt"/>
                        <a:ea typeface="Calibri"/>
                        <a:cs typeface="Times New Roman"/>
                      </a:endParaRPr>
                    </a:p>
                  </a:txBody>
                  <a:tcPr marL="15719" marR="15719"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2"/>
                    </a:solidFill>
                  </a:tcPr>
                </a:tc>
              </a:tr>
              <a:tr h="426860">
                <a:tc rowSpan="9">
                  <a:txBody>
                    <a:bodyPr/>
                    <a:lstStyle/>
                    <a:p>
                      <a:pPr>
                        <a:lnSpc>
                          <a:spcPct val="115000"/>
                        </a:lnSpc>
                        <a:spcAft>
                          <a:spcPts val="0"/>
                        </a:spcAft>
                      </a:pPr>
                      <a:endParaRPr lang="es-AR" sz="1300" b="1" dirty="0" smtClean="0">
                        <a:solidFill>
                          <a:srgbClr val="C00000"/>
                        </a:solidFill>
                        <a:effectLst/>
                        <a:latin typeface="+mn-lt"/>
                        <a:ea typeface="Calibri"/>
                        <a:cs typeface="Times New Roman"/>
                      </a:endParaRPr>
                    </a:p>
                    <a:p>
                      <a:pPr>
                        <a:lnSpc>
                          <a:spcPct val="115000"/>
                        </a:lnSpc>
                        <a:spcAft>
                          <a:spcPts val="0"/>
                        </a:spcAft>
                      </a:pPr>
                      <a:r>
                        <a:rPr lang="es-AR" sz="1300" b="1" dirty="0" smtClean="0">
                          <a:solidFill>
                            <a:srgbClr val="C00000"/>
                          </a:solidFill>
                          <a:effectLst/>
                          <a:latin typeface="+mn-lt"/>
                          <a:ea typeface="Calibri"/>
                          <a:cs typeface="Times New Roman"/>
                        </a:rPr>
                        <a:t>Algebraicas</a:t>
                      </a:r>
                    </a:p>
                    <a:p>
                      <a:pPr>
                        <a:lnSpc>
                          <a:spcPct val="115000"/>
                        </a:lnSpc>
                        <a:spcAft>
                          <a:spcPts val="0"/>
                        </a:spcAft>
                      </a:pPr>
                      <a:endParaRPr lang="es-AR" sz="1300" b="1" dirty="0" smtClean="0">
                        <a:solidFill>
                          <a:srgbClr val="C00000"/>
                        </a:solidFill>
                        <a:effectLst/>
                        <a:latin typeface="+mn-lt"/>
                        <a:ea typeface="Calibri"/>
                        <a:cs typeface="Times New Roman"/>
                      </a:endParaRPr>
                    </a:p>
                    <a:p>
                      <a:pPr>
                        <a:lnSpc>
                          <a:spcPct val="115000"/>
                        </a:lnSpc>
                        <a:spcAft>
                          <a:spcPts val="0"/>
                        </a:spcAft>
                      </a:pPr>
                      <a:endParaRPr lang="es-AR" sz="1300" b="1" dirty="0" smtClean="0">
                        <a:solidFill>
                          <a:srgbClr val="000000"/>
                        </a:solidFill>
                        <a:latin typeface="+mn-lt"/>
                        <a:ea typeface="Calibri"/>
                        <a:cs typeface="Times New Roman"/>
                      </a:endParaRPr>
                    </a:p>
                    <a:p>
                      <a:pPr>
                        <a:lnSpc>
                          <a:spcPct val="115000"/>
                        </a:lnSpc>
                        <a:spcAft>
                          <a:spcPts val="0"/>
                        </a:spcAft>
                      </a:pPr>
                      <a:endParaRPr lang="es-AR" sz="1300" b="1" dirty="0" smtClean="0">
                        <a:solidFill>
                          <a:srgbClr val="000000"/>
                        </a:solidFill>
                        <a:latin typeface="+mn-lt"/>
                        <a:ea typeface="Calibri"/>
                        <a:cs typeface="Times New Roman"/>
                      </a:endParaRPr>
                    </a:p>
                    <a:p>
                      <a:pPr>
                        <a:lnSpc>
                          <a:spcPct val="115000"/>
                        </a:lnSpc>
                        <a:spcAft>
                          <a:spcPts val="0"/>
                        </a:spcAft>
                      </a:pPr>
                      <a:endParaRPr lang="es-AR" sz="1300" b="1" dirty="0" smtClean="0">
                        <a:solidFill>
                          <a:srgbClr val="000000"/>
                        </a:solidFill>
                        <a:latin typeface="+mn-lt"/>
                        <a:ea typeface="Calibri"/>
                        <a:cs typeface="Times New Roman"/>
                      </a:endParaRPr>
                    </a:p>
                    <a:p>
                      <a:pPr>
                        <a:lnSpc>
                          <a:spcPct val="115000"/>
                        </a:lnSpc>
                        <a:spcAft>
                          <a:spcPts val="0"/>
                        </a:spcAft>
                      </a:pPr>
                      <a:r>
                        <a:rPr lang="es-AR" sz="1300" b="1" dirty="0" smtClean="0">
                          <a:solidFill>
                            <a:srgbClr val="000000"/>
                          </a:solidFill>
                          <a:latin typeface="+mn-lt"/>
                          <a:ea typeface="Calibri"/>
                          <a:cs typeface="Times New Roman"/>
                        </a:rPr>
                        <a:t>Gráficas</a:t>
                      </a:r>
                    </a:p>
                    <a:p>
                      <a:pPr>
                        <a:lnSpc>
                          <a:spcPct val="115000"/>
                        </a:lnSpc>
                        <a:spcAft>
                          <a:spcPts val="0"/>
                        </a:spcAft>
                      </a:pPr>
                      <a:endParaRPr lang="es-AR" sz="1300" b="1" dirty="0" smtClean="0">
                        <a:solidFill>
                          <a:srgbClr val="000000"/>
                        </a:solidFill>
                        <a:latin typeface="+mn-lt"/>
                        <a:ea typeface="Calibri"/>
                        <a:cs typeface="Times New Roman"/>
                      </a:endParaRPr>
                    </a:p>
                    <a:p>
                      <a:pPr>
                        <a:lnSpc>
                          <a:spcPct val="115000"/>
                        </a:lnSpc>
                        <a:spcAft>
                          <a:spcPts val="0"/>
                        </a:spcAft>
                      </a:pPr>
                      <a:endParaRPr lang="es-AR" sz="1300" b="1" dirty="0" smtClean="0">
                        <a:solidFill>
                          <a:srgbClr val="002E8A"/>
                        </a:solidFill>
                        <a:latin typeface="+mn-lt"/>
                        <a:ea typeface="Calibri"/>
                        <a:cs typeface="Times New Roman"/>
                      </a:endParaRPr>
                    </a:p>
                    <a:p>
                      <a:pPr>
                        <a:lnSpc>
                          <a:spcPct val="115000"/>
                        </a:lnSpc>
                        <a:spcAft>
                          <a:spcPts val="0"/>
                        </a:spcAft>
                      </a:pPr>
                      <a:endParaRPr lang="es-AR" sz="1300" b="1" dirty="0" smtClean="0">
                        <a:solidFill>
                          <a:srgbClr val="002E8A"/>
                        </a:solidFill>
                        <a:latin typeface="+mn-lt"/>
                        <a:ea typeface="Calibri"/>
                        <a:cs typeface="Times New Roman"/>
                      </a:endParaRPr>
                    </a:p>
                    <a:p>
                      <a:pPr>
                        <a:lnSpc>
                          <a:spcPct val="115000"/>
                        </a:lnSpc>
                        <a:spcAft>
                          <a:spcPts val="0"/>
                        </a:spcAft>
                      </a:pPr>
                      <a:endParaRPr lang="es-AR" sz="1300" b="1" dirty="0" smtClean="0">
                        <a:solidFill>
                          <a:srgbClr val="002E8A"/>
                        </a:solidFill>
                        <a:latin typeface="+mn-lt"/>
                        <a:ea typeface="Calibri"/>
                        <a:cs typeface="Times New Roman"/>
                      </a:endParaRPr>
                    </a:p>
                    <a:p>
                      <a:pPr>
                        <a:lnSpc>
                          <a:spcPct val="115000"/>
                        </a:lnSpc>
                        <a:spcAft>
                          <a:spcPts val="0"/>
                        </a:spcAft>
                      </a:pPr>
                      <a:r>
                        <a:rPr lang="es-AR" sz="1300" b="1" dirty="0" smtClean="0">
                          <a:solidFill>
                            <a:srgbClr val="002E8A"/>
                          </a:solidFill>
                          <a:latin typeface="+mn-lt"/>
                          <a:ea typeface="Calibri"/>
                          <a:cs typeface="Times New Roman"/>
                        </a:rPr>
                        <a:t>Transversales</a:t>
                      </a:r>
                      <a:endParaRPr lang="es-AR" sz="1300" b="1" dirty="0">
                        <a:solidFill>
                          <a:srgbClr val="002E8A"/>
                        </a:solidFill>
                        <a:latin typeface="+mn-lt"/>
                        <a:ea typeface="Calibri"/>
                        <a:cs typeface="Times New Roman"/>
                      </a:endParaRPr>
                    </a:p>
                  </a:txBody>
                  <a:tcPr marL="15719" marR="15719"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rowSpan="2">
                  <a:txBody>
                    <a:bodyPr/>
                    <a:lstStyle/>
                    <a:p>
                      <a:r>
                        <a:rPr lang="es-AR" sz="1300" b="1" dirty="0" smtClean="0">
                          <a:solidFill>
                            <a:srgbClr val="000000"/>
                          </a:solidFill>
                          <a:latin typeface="+mn-lt"/>
                        </a:rPr>
                        <a:t>Aplicar...</a:t>
                      </a:r>
                      <a:endParaRPr lang="es-AR" sz="1300" b="1" dirty="0">
                        <a:solidFill>
                          <a:srgbClr val="000000"/>
                        </a:solidFill>
                        <a:latin typeface="+mn-lt"/>
                      </a:endParaRPr>
                    </a:p>
                  </a:txBody>
                  <a:tcPr marL="15719" marR="15719"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r>
                        <a:rPr lang="es-AR" sz="1300" b="1" dirty="0" smtClean="0">
                          <a:solidFill>
                            <a:srgbClr val="000000"/>
                          </a:solidFill>
                          <a:latin typeface="+mn-lt"/>
                        </a:rPr>
                        <a:t>Figuras con tres rectas</a:t>
                      </a:r>
                      <a:endParaRPr lang="es-AR" sz="1300" b="1" dirty="0">
                        <a:solidFill>
                          <a:srgbClr val="000000"/>
                        </a:solidFill>
                        <a:latin typeface="+mn-lt"/>
                      </a:endParaRPr>
                    </a:p>
                  </a:txBody>
                  <a:tcPr marL="15719" marR="15719"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372510">
                <a:tc vMerge="1">
                  <a:txBody>
                    <a:bodyPr/>
                    <a:lstStyle/>
                    <a:p>
                      <a:endParaRPr lang="es-AR"/>
                    </a:p>
                  </a:txBody>
                  <a:tcPr/>
                </a:tc>
                <a:tc vMerge="1">
                  <a:txBody>
                    <a:bodyPr/>
                    <a:lstStyle/>
                    <a:p>
                      <a:endParaRPr lang="es-AR"/>
                    </a:p>
                  </a:txBody>
                  <a:tcPr/>
                </a:tc>
                <a:tc rowSpan="2">
                  <a:txBody>
                    <a:bodyPr/>
                    <a:lstStyle/>
                    <a:p>
                      <a:r>
                        <a:rPr lang="es-AR" sz="1300" b="1" i="1" dirty="0" smtClean="0">
                          <a:solidFill>
                            <a:schemeClr val="tx1"/>
                          </a:solidFill>
                          <a:latin typeface="+mn-lt"/>
                        </a:rPr>
                        <a:t>Sistemas Equivalentes</a:t>
                      </a:r>
                      <a:endParaRPr lang="es-AR" sz="1300" b="1" i="1" dirty="0">
                        <a:solidFill>
                          <a:schemeClr val="tx1"/>
                        </a:solidFill>
                        <a:latin typeface="+mn-lt"/>
                      </a:endParaRPr>
                    </a:p>
                  </a:txBody>
                  <a:tcPr marL="15719" marR="15719"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C2D69B"/>
                    </a:solidFill>
                  </a:tcPr>
                </a:tc>
              </a:tr>
              <a:tr h="342746">
                <a:tc vMerge="1">
                  <a:txBody>
                    <a:bodyPr/>
                    <a:lstStyle/>
                    <a:p>
                      <a:endParaRPr lang="es-AR"/>
                    </a:p>
                  </a:txBody>
                  <a:tcPr/>
                </a:tc>
                <a:tc rowSpan="3">
                  <a:txBody>
                    <a:bodyPr/>
                    <a:lstStyle/>
                    <a:p>
                      <a:r>
                        <a:rPr lang="es-AR" sz="1300" b="1" dirty="0" smtClean="0">
                          <a:solidFill>
                            <a:srgbClr val="000000"/>
                          </a:solidFill>
                          <a:latin typeface="+mn-lt"/>
                        </a:rPr>
                        <a:t>Comprender...</a:t>
                      </a:r>
                      <a:endParaRPr lang="es-AR" sz="1300" b="1" dirty="0">
                        <a:solidFill>
                          <a:srgbClr val="000000"/>
                        </a:solidFill>
                        <a:latin typeface="+mn-lt"/>
                      </a:endParaRPr>
                    </a:p>
                  </a:txBody>
                  <a:tcPr marL="15719" marR="15719"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vMerge="1">
                  <a:txBody>
                    <a:bodyPr/>
                    <a:lstStyle/>
                    <a:p>
                      <a:endParaRPr lang="es-AR"/>
                    </a:p>
                  </a:txBody>
                  <a:tcPr/>
                </a:tc>
              </a:tr>
              <a:tr h="426860">
                <a:tc vMerge="1">
                  <a:txBody>
                    <a:bodyPr/>
                    <a:lstStyle/>
                    <a:p>
                      <a:endParaRPr lang="es-AR"/>
                    </a:p>
                  </a:txBody>
                  <a:tcPr/>
                </a:tc>
                <a:tc vMerge="1">
                  <a:txBody>
                    <a:bodyPr/>
                    <a:lstStyle/>
                    <a:p>
                      <a:endParaRPr lang="es-AR"/>
                    </a:p>
                  </a:txBody>
                  <a:tcPr/>
                </a:tc>
                <a:tc>
                  <a:txBody>
                    <a:bodyPr/>
                    <a:lstStyle/>
                    <a:p>
                      <a:r>
                        <a:rPr lang="es-AR" sz="1300" b="1" dirty="0" smtClean="0">
                          <a:solidFill>
                            <a:srgbClr val="000000"/>
                          </a:solidFill>
                          <a:latin typeface="+mn-lt"/>
                        </a:rPr>
                        <a:t>Rectas en el plano</a:t>
                      </a:r>
                      <a:endParaRPr lang="es-AR" sz="1300" b="1" dirty="0">
                        <a:solidFill>
                          <a:srgbClr val="000000"/>
                        </a:solidFill>
                        <a:latin typeface="+mn-lt"/>
                      </a:endParaRPr>
                    </a:p>
                  </a:txBody>
                  <a:tcPr marL="15719" marR="15719"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342746">
                <a:tc vMerge="1">
                  <a:txBody>
                    <a:bodyPr/>
                    <a:lstStyle/>
                    <a:p>
                      <a:endParaRPr lang="es-AR"/>
                    </a:p>
                  </a:txBody>
                  <a:tcPr/>
                </a:tc>
                <a:tc vMerge="1">
                  <a:txBody>
                    <a:bodyPr/>
                    <a:lstStyle/>
                    <a:p>
                      <a:endParaRPr lang="es-AR"/>
                    </a:p>
                  </a:txBody>
                  <a:tcPr/>
                </a:tc>
                <a:tc rowSpan="2">
                  <a:txBody>
                    <a:bodyPr/>
                    <a:lstStyle/>
                    <a:p>
                      <a:r>
                        <a:rPr lang="es-AR" sz="1300" b="1" i="1" dirty="0" smtClean="0">
                          <a:solidFill>
                            <a:srgbClr val="000000"/>
                          </a:solidFill>
                          <a:latin typeface="+mn-lt"/>
                        </a:rPr>
                        <a:t>Encontrando rectas (</a:t>
                      </a:r>
                      <a:r>
                        <a:rPr lang="es-AR" sz="1300" b="1" i="1" dirty="0" err="1" smtClean="0">
                          <a:solidFill>
                            <a:srgbClr val="000000"/>
                          </a:solidFill>
                          <a:latin typeface="+mn-lt"/>
                        </a:rPr>
                        <a:t>Geogebra</a:t>
                      </a:r>
                      <a:r>
                        <a:rPr lang="es-AR" sz="1300" b="1" i="1" dirty="0" smtClean="0">
                          <a:solidFill>
                            <a:srgbClr val="000000"/>
                          </a:solidFill>
                          <a:latin typeface="+mn-lt"/>
                        </a:rPr>
                        <a:t>)</a:t>
                      </a:r>
                      <a:endParaRPr lang="es-AR" sz="1300" b="1" i="1" dirty="0">
                        <a:solidFill>
                          <a:srgbClr val="000000"/>
                        </a:solidFill>
                        <a:latin typeface="+mn-lt"/>
                      </a:endParaRPr>
                    </a:p>
                  </a:txBody>
                  <a:tcPr marL="15719" marR="15719"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C2D69B"/>
                    </a:solidFill>
                  </a:tcPr>
                </a:tc>
              </a:tr>
              <a:tr h="351869">
                <a:tc vMerge="1">
                  <a:txBody>
                    <a:bodyPr/>
                    <a:lstStyle/>
                    <a:p>
                      <a:endParaRPr lang="es-AR"/>
                    </a:p>
                  </a:txBody>
                  <a:tcPr/>
                </a:tc>
                <a:tc rowSpan="4">
                  <a:txBody>
                    <a:bodyPr/>
                    <a:lstStyle/>
                    <a:p>
                      <a:r>
                        <a:rPr lang="es-AR" sz="1300" b="1" dirty="0" smtClean="0">
                          <a:solidFill>
                            <a:srgbClr val="000000"/>
                          </a:solidFill>
                          <a:latin typeface="+mn-lt"/>
                        </a:rPr>
                        <a:t>Modelar...</a:t>
                      </a:r>
                      <a:endParaRPr lang="es-AR" sz="1300" b="1" dirty="0">
                        <a:solidFill>
                          <a:srgbClr val="000000"/>
                        </a:solidFill>
                        <a:latin typeface="+mn-lt"/>
                      </a:endParaRPr>
                    </a:p>
                  </a:txBody>
                  <a:tcPr marL="15719" marR="15719"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vMerge="1">
                  <a:txBody>
                    <a:bodyPr/>
                    <a:lstStyle/>
                    <a:p>
                      <a:endParaRPr lang="es-AR"/>
                    </a:p>
                  </a:txBody>
                  <a:tcPr/>
                </a:tc>
              </a:tr>
              <a:tr h="426860">
                <a:tc vMerge="1">
                  <a:txBody>
                    <a:bodyPr/>
                    <a:lstStyle/>
                    <a:p>
                      <a:endParaRPr lang="es-AR"/>
                    </a:p>
                  </a:txBody>
                  <a:tcPr/>
                </a:tc>
                <a:tc vMerge="1">
                  <a:txBody>
                    <a:bodyPr/>
                    <a:lstStyle/>
                    <a:p>
                      <a:endParaRPr lang="es-AR"/>
                    </a:p>
                  </a:txBody>
                  <a:tcPr/>
                </a:tc>
                <a:tc>
                  <a:txBody>
                    <a:bodyPr/>
                    <a:lstStyle/>
                    <a:p>
                      <a:r>
                        <a:rPr lang="es-AR" sz="1300" b="1" i="1" dirty="0" smtClean="0">
                          <a:solidFill>
                            <a:srgbClr val="000000"/>
                          </a:solidFill>
                          <a:latin typeface="+mn-lt"/>
                        </a:rPr>
                        <a:t>Bus y carro (Acetatos superpuestos)</a:t>
                      </a:r>
                      <a:endParaRPr lang="es-AR" sz="1300" b="1" i="1" dirty="0">
                        <a:solidFill>
                          <a:srgbClr val="000000"/>
                        </a:solidFill>
                        <a:latin typeface="+mn-lt"/>
                      </a:endParaRPr>
                    </a:p>
                  </a:txBody>
                  <a:tcPr marL="15719" marR="15719"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426860">
                <a:tc vMerge="1">
                  <a:txBody>
                    <a:bodyPr/>
                    <a:lstStyle/>
                    <a:p>
                      <a:endParaRPr lang="es-AR"/>
                    </a:p>
                  </a:txBody>
                  <a:tcPr/>
                </a:tc>
                <a:tc vMerge="1">
                  <a:txBody>
                    <a:bodyPr/>
                    <a:lstStyle/>
                    <a:p>
                      <a:endParaRPr lang="es-AR"/>
                    </a:p>
                  </a:txBody>
                  <a:tcPr/>
                </a:tc>
                <a:tc>
                  <a:txBody>
                    <a:bodyPr/>
                    <a:lstStyle/>
                    <a:p>
                      <a:r>
                        <a:rPr lang="es-AR" sz="1300" b="1" i="1" dirty="0" smtClean="0">
                          <a:solidFill>
                            <a:srgbClr val="000000"/>
                          </a:solidFill>
                          <a:latin typeface="+mn-lt"/>
                        </a:rPr>
                        <a:t>Copias (</a:t>
                      </a:r>
                      <a:r>
                        <a:rPr lang="es-AR" sz="1300" b="1" i="1" dirty="0" err="1" smtClean="0">
                          <a:solidFill>
                            <a:srgbClr val="000000"/>
                          </a:solidFill>
                          <a:latin typeface="+mn-lt"/>
                        </a:rPr>
                        <a:t>ParamExcel</a:t>
                      </a:r>
                      <a:r>
                        <a:rPr lang="es-AR" sz="1300" b="1" i="1" dirty="0" smtClean="0">
                          <a:solidFill>
                            <a:srgbClr val="000000"/>
                          </a:solidFill>
                          <a:latin typeface="+mn-lt"/>
                        </a:rPr>
                        <a:t>)</a:t>
                      </a:r>
                      <a:endParaRPr lang="es-AR" sz="1300" b="1" i="1" dirty="0">
                        <a:solidFill>
                          <a:srgbClr val="000000"/>
                        </a:solidFill>
                        <a:latin typeface="+mn-lt"/>
                      </a:endParaRPr>
                    </a:p>
                  </a:txBody>
                  <a:tcPr marL="15719" marR="15719"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426860">
                <a:tc vMerge="1">
                  <a:txBody>
                    <a:bodyPr/>
                    <a:lstStyle/>
                    <a:p>
                      <a:endParaRPr lang="es-AR"/>
                    </a:p>
                  </a:txBody>
                  <a:tcPr/>
                </a:tc>
                <a:tc vMerge="1">
                  <a:txBody>
                    <a:bodyPr/>
                    <a:lstStyle/>
                    <a:p>
                      <a:endParaRPr lang="es-AR"/>
                    </a:p>
                  </a:txBody>
                  <a:tcPr/>
                </a:tc>
                <a:tc>
                  <a:txBody>
                    <a:bodyPr/>
                    <a:lstStyle/>
                    <a:p>
                      <a:r>
                        <a:rPr lang="es-AR" sz="1300" b="1" dirty="0" smtClean="0">
                          <a:solidFill>
                            <a:srgbClr val="000000"/>
                          </a:solidFill>
                          <a:latin typeface="+mn-lt"/>
                        </a:rPr>
                        <a:t>Heladería</a:t>
                      </a:r>
                      <a:endParaRPr lang="es-AR" sz="1300" b="1" dirty="0">
                        <a:solidFill>
                          <a:srgbClr val="000000"/>
                        </a:solidFill>
                        <a:latin typeface="+mn-lt"/>
                      </a:endParaRPr>
                    </a:p>
                  </a:txBody>
                  <a:tcPr marL="15719" marR="15719"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bl>
          </a:graphicData>
        </a:graphic>
      </p:graphicFrame>
      <p:sp>
        <p:nvSpPr>
          <p:cNvPr id="7" name="1 Título"/>
          <p:cNvSpPr>
            <a:spLocks noGrp="1"/>
          </p:cNvSpPr>
          <p:nvPr>
            <p:ph type="title"/>
          </p:nvPr>
        </p:nvSpPr>
        <p:spPr>
          <a:xfrm>
            <a:off x="1016024" y="642918"/>
            <a:ext cx="6985000" cy="504825"/>
          </a:xfrm>
        </p:spPr>
        <p:txBody>
          <a:bodyPr rtlCol="0" anchor="t">
            <a:noAutofit/>
          </a:bodyPr>
          <a:lstStyle/>
          <a:p>
            <a:pPr algn="ctr" eaLnBrk="1" fontAlgn="auto" hangingPunct="1">
              <a:spcAft>
                <a:spcPts val="0"/>
              </a:spcAft>
              <a:defRPr/>
            </a:pPr>
            <a:r>
              <a:rPr lang="es-ES" sz="2400" b="1" dirty="0" smtClean="0">
                <a:solidFill>
                  <a:schemeClr val="bg1"/>
                </a:solidFill>
                <a:effectLst>
                  <a:outerShdw blurRad="38100" dist="38100" dir="2700000" algn="tl">
                    <a:srgbClr val="000000">
                      <a:alpha val="43137"/>
                    </a:srgbClr>
                  </a:outerShdw>
                </a:effectLst>
              </a:rPr>
              <a:t>Expectativas y Limitaciones de Aprendizaje</a:t>
            </a:r>
            <a:endParaRPr lang="es-ES" sz="2400" b="1" dirty="0">
              <a:solidFill>
                <a:schemeClr val="bg1"/>
              </a:solidFill>
              <a:effectLst>
                <a:outerShdw blurRad="38100" dist="38100" dir="2700000" algn="tl">
                  <a:srgbClr val="000000">
                    <a:alpha val="43137"/>
                  </a:srgbClr>
                </a:outerShdw>
              </a:effectLst>
            </a:endParaRPr>
          </a:p>
        </p:txBody>
      </p:sp>
      <p:sp>
        <p:nvSpPr>
          <p:cNvPr id="2" name="Rectángulo 1"/>
          <p:cNvSpPr/>
          <p:nvPr/>
        </p:nvSpPr>
        <p:spPr>
          <a:xfrm>
            <a:off x="899592" y="2823319"/>
            <a:ext cx="2376264" cy="461665"/>
          </a:xfrm>
          <a:prstGeom prst="rect">
            <a:avLst/>
          </a:prstGeom>
        </p:spPr>
        <p:txBody>
          <a:bodyPr wrap="square">
            <a:spAutoFit/>
          </a:bodyPr>
          <a:lstStyle/>
          <a:p>
            <a:r>
              <a:rPr lang="es-ES" sz="1200" dirty="0">
                <a:solidFill>
                  <a:srgbClr val="FF0000"/>
                </a:solidFill>
              </a:rPr>
              <a:t>C2 Despeja incógnitas en una ecuación</a:t>
            </a:r>
          </a:p>
        </p:txBody>
      </p:sp>
      <p:sp>
        <p:nvSpPr>
          <p:cNvPr id="3" name="Rectángulo 2"/>
          <p:cNvSpPr/>
          <p:nvPr/>
        </p:nvSpPr>
        <p:spPr>
          <a:xfrm>
            <a:off x="899592" y="3975447"/>
            <a:ext cx="2448272" cy="461665"/>
          </a:xfrm>
          <a:prstGeom prst="rect">
            <a:avLst/>
          </a:prstGeom>
        </p:spPr>
        <p:txBody>
          <a:bodyPr wrap="square">
            <a:spAutoFit/>
          </a:bodyPr>
          <a:lstStyle/>
          <a:p>
            <a:r>
              <a:rPr lang="es-ES" sz="1200" dirty="0"/>
              <a:t>C15 Determina la posición relativa de dos rectas en el plano</a:t>
            </a:r>
          </a:p>
        </p:txBody>
      </p:sp>
      <p:sp>
        <p:nvSpPr>
          <p:cNvPr id="6" name="Rectángulo 5"/>
          <p:cNvSpPr/>
          <p:nvPr/>
        </p:nvSpPr>
        <p:spPr>
          <a:xfrm>
            <a:off x="899592" y="5085184"/>
            <a:ext cx="2448272" cy="461665"/>
          </a:xfrm>
          <a:prstGeom prst="rect">
            <a:avLst/>
          </a:prstGeom>
        </p:spPr>
        <p:txBody>
          <a:bodyPr wrap="square">
            <a:spAutoFit/>
          </a:bodyPr>
          <a:lstStyle/>
          <a:p>
            <a:r>
              <a:rPr lang="es-ES" sz="1200" dirty="0">
                <a:solidFill>
                  <a:srgbClr val="3366FF"/>
                </a:solidFill>
              </a:rPr>
              <a:t>C22 Identifica las variables que intervienen en una situación</a:t>
            </a:r>
          </a:p>
        </p:txBody>
      </p:sp>
    </p:spTree>
    <p:extLst>
      <p:ext uri="{BB962C8B-B14F-4D97-AF65-F5344CB8AC3E}">
        <p14:creationId xmlns:p14="http://schemas.microsoft.com/office/powerpoint/2010/main" val="2249449793"/>
      </p:ext>
    </p:extLst>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4"/>
                                        </p:tgtEl>
                                        <p:attrNameLst>
                                          <p:attrName>style.visibility</p:attrName>
                                        </p:attrNameLst>
                                      </p:cBhvr>
                                      <p:to>
                                        <p:strVal val="visible"/>
                                      </p:to>
                                    </p:set>
                                    <p:anim calcmode="lin" valueType="num">
                                      <p:cBhvr additive="base">
                                        <p:cTn id="7" dur="500" fill="hold"/>
                                        <p:tgtEl>
                                          <p:spTgt spid="4"/>
                                        </p:tgtEl>
                                        <p:attrNameLst>
                                          <p:attrName>ppt_x</p:attrName>
                                        </p:attrNameLst>
                                      </p:cBhvr>
                                      <p:tavLst>
                                        <p:tav tm="0">
                                          <p:val>
                                            <p:strVal val="#ppt_x"/>
                                          </p:val>
                                        </p:tav>
                                        <p:tav tm="100000">
                                          <p:val>
                                            <p:strVal val="#ppt_x"/>
                                          </p:val>
                                        </p:tav>
                                      </p:tavLst>
                                    </p:anim>
                                    <p:anim calcmode="lin" valueType="num">
                                      <p:cBhvr additive="base">
                                        <p:cTn id="8" dur="500" fill="hold"/>
                                        <p:tgtEl>
                                          <p:spTgt spid="4"/>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grpId="0" nodeType="clickEffect">
                                  <p:stCondLst>
                                    <p:cond delay="0"/>
                                  </p:stCondLst>
                                  <p:childTnLst>
                                    <p:set>
                                      <p:cBhvr>
                                        <p:cTn id="12" dur="1" fill="hold">
                                          <p:stCondLst>
                                            <p:cond delay="0"/>
                                          </p:stCondLst>
                                        </p:cTn>
                                        <p:tgtEl>
                                          <p:spTgt spid="2"/>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grpId="0" nodeType="clickEffect">
                                  <p:stCondLst>
                                    <p:cond delay="0"/>
                                  </p:stCondLst>
                                  <p:childTnLst>
                                    <p:set>
                                      <p:cBhvr>
                                        <p:cTn id="16" dur="1" fill="hold">
                                          <p:stCondLst>
                                            <p:cond delay="0"/>
                                          </p:stCondLst>
                                        </p:cTn>
                                        <p:tgtEl>
                                          <p:spTgt spid="3"/>
                                        </p:tgtEl>
                                        <p:attrNameLst>
                                          <p:attrName>style.visibility</p:attrName>
                                        </p:attrNameLst>
                                      </p:cBhvr>
                                      <p:to>
                                        <p:strVal val="visible"/>
                                      </p:to>
                                    </p:set>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grpId="0" nodeType="clickEffect">
                                  <p:stCondLst>
                                    <p:cond delay="0"/>
                                  </p:stCondLst>
                                  <p:childTnLst>
                                    <p:set>
                                      <p:cBhvr>
                                        <p:cTn id="20" dur="1" fill="hold">
                                          <p:stCondLst>
                                            <p:cond delay="0"/>
                                          </p:stCondLst>
                                        </p:cTn>
                                        <p:tgtEl>
                                          <p:spTgt spid="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3" grpId="0"/>
      <p:bldP spid="6" grpId="0"/>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5" name="4 Tabla"/>
          <p:cNvGraphicFramePr>
            <a:graphicFrameLocks noGrp="1"/>
          </p:cNvGraphicFramePr>
          <p:nvPr>
            <p:extLst>
              <p:ext uri="{D42A27DB-BD31-4B8C-83A1-F6EECF244321}">
                <p14:modId xmlns:p14="http://schemas.microsoft.com/office/powerpoint/2010/main" val="1020978258"/>
              </p:ext>
            </p:extLst>
          </p:nvPr>
        </p:nvGraphicFramePr>
        <p:xfrm>
          <a:off x="674293" y="2132856"/>
          <a:ext cx="7858147" cy="3930366"/>
        </p:xfrm>
        <a:graphic>
          <a:graphicData uri="http://schemas.openxmlformats.org/drawingml/2006/table">
            <a:tbl>
              <a:tblPr/>
              <a:tblGrid>
                <a:gridCol w="1768372"/>
                <a:gridCol w="1904036"/>
                <a:gridCol w="2448272"/>
                <a:gridCol w="1737467"/>
              </a:tblGrid>
              <a:tr h="648072">
                <a:tc>
                  <a:txBody>
                    <a:bodyPr/>
                    <a:lstStyle/>
                    <a:p>
                      <a:pPr marL="0" marR="0" lvl="0" indent="0" algn="ctr" defTabSz="914400" rtl="0" eaLnBrk="1" fontAlgn="base" latinLnBrk="0" hangingPunct="1">
                        <a:lnSpc>
                          <a:spcPct val="115000"/>
                        </a:lnSpc>
                        <a:spcBef>
                          <a:spcPct val="0"/>
                        </a:spcBef>
                        <a:spcAft>
                          <a:spcPct val="0"/>
                        </a:spcAft>
                        <a:buClrTx/>
                        <a:buSzTx/>
                        <a:buFontTx/>
                        <a:buNone/>
                        <a:tabLst/>
                      </a:pPr>
                      <a:r>
                        <a:rPr kumimoji="0" lang="es-ES_tradnl" sz="1400" b="1" i="0" u="none" strike="noStrike" cap="none" normalizeH="0" baseline="0" dirty="0" smtClean="0">
                          <a:ln>
                            <a:noFill/>
                          </a:ln>
                          <a:solidFill>
                            <a:schemeClr val="tx1"/>
                          </a:solidFill>
                          <a:effectLst/>
                          <a:latin typeface="+mn-lt"/>
                          <a:cs typeface="Times New Roman" pitchFamily="18" charset="0"/>
                        </a:rPr>
                        <a:t>TIPO DE DIFICULTAD</a:t>
                      </a:r>
                      <a:endParaRPr kumimoji="0" lang="es-AR" sz="1400" b="1" i="0" u="none" strike="noStrike" cap="none" normalizeH="0" baseline="0" dirty="0" smtClean="0">
                        <a:ln>
                          <a:noFill/>
                        </a:ln>
                        <a:solidFill>
                          <a:schemeClr val="tx1"/>
                        </a:solidFill>
                        <a:effectLst/>
                        <a:latin typeface="+mn-lt"/>
                        <a:ea typeface="Calibri" pitchFamily="34" charset="0"/>
                        <a:cs typeface="Times New Roman" pitchFamily="18" charset="0"/>
                      </a:endParaRPr>
                    </a:p>
                  </a:txBody>
                  <a:tcPr marL="14640" marR="14640" marT="0" marB="0" anchor="ct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solidFill>
                      <a:schemeClr val="bg2"/>
                    </a:solidFill>
                  </a:tcPr>
                </a:tc>
                <a:tc>
                  <a:txBody>
                    <a:bodyPr/>
                    <a:lstStyle/>
                    <a:p>
                      <a:pPr marL="0" marR="0" lvl="0" indent="0" algn="ctr" defTabSz="914400" rtl="0" eaLnBrk="1" fontAlgn="base" latinLnBrk="0" hangingPunct="1">
                        <a:lnSpc>
                          <a:spcPct val="115000"/>
                        </a:lnSpc>
                        <a:spcBef>
                          <a:spcPct val="0"/>
                        </a:spcBef>
                        <a:spcAft>
                          <a:spcPct val="0"/>
                        </a:spcAft>
                        <a:buClrTx/>
                        <a:buSzTx/>
                        <a:buFontTx/>
                        <a:buNone/>
                        <a:tabLst/>
                      </a:pPr>
                      <a:r>
                        <a:rPr kumimoji="0" lang="es-ES_tradnl" sz="1400" b="1" i="0" u="none" strike="noStrike" cap="none" normalizeH="0" baseline="0" smtClean="0">
                          <a:ln>
                            <a:noFill/>
                          </a:ln>
                          <a:solidFill>
                            <a:schemeClr val="tx1"/>
                          </a:solidFill>
                          <a:effectLst/>
                          <a:latin typeface="+mn-lt"/>
                          <a:cs typeface="Times New Roman" pitchFamily="18" charset="0"/>
                        </a:rPr>
                        <a:t>DIFICULTADES</a:t>
                      </a:r>
                      <a:endParaRPr kumimoji="0" lang="es-AR" sz="1400" b="1" i="0" u="none" strike="noStrike" cap="none" normalizeH="0" baseline="0" smtClean="0">
                        <a:ln>
                          <a:noFill/>
                        </a:ln>
                        <a:solidFill>
                          <a:schemeClr val="tx1"/>
                        </a:solidFill>
                        <a:effectLst/>
                        <a:latin typeface="+mn-lt"/>
                        <a:ea typeface="Calibri" pitchFamily="34" charset="0"/>
                        <a:cs typeface="Times New Roman" pitchFamily="18" charset="0"/>
                      </a:endParaRPr>
                    </a:p>
                  </a:txBody>
                  <a:tcPr marL="14640" marR="14640" marT="0" marB="0" anchor="ct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solidFill>
                      <a:schemeClr val="bg2"/>
                    </a:solidFill>
                  </a:tcPr>
                </a:tc>
                <a:tc>
                  <a:txBody>
                    <a:bodyPr/>
                    <a:lstStyle/>
                    <a:p>
                      <a:pPr marL="0" marR="0" lvl="0" indent="0" algn="ctr" defTabSz="914400" rtl="0" eaLnBrk="1" fontAlgn="base" latinLnBrk="0" hangingPunct="1">
                        <a:lnSpc>
                          <a:spcPct val="115000"/>
                        </a:lnSpc>
                        <a:spcBef>
                          <a:spcPct val="0"/>
                        </a:spcBef>
                        <a:spcAft>
                          <a:spcPct val="0"/>
                        </a:spcAft>
                        <a:buClrTx/>
                        <a:buSzTx/>
                        <a:buFontTx/>
                        <a:buNone/>
                        <a:tabLst/>
                      </a:pPr>
                      <a:r>
                        <a:rPr kumimoji="0" lang="es-ES_tradnl" sz="1400" b="1" i="0" u="none" strike="noStrike" cap="none" normalizeH="0" baseline="0" dirty="0" smtClean="0">
                          <a:ln>
                            <a:noFill/>
                          </a:ln>
                          <a:solidFill>
                            <a:schemeClr val="tx1"/>
                          </a:solidFill>
                          <a:effectLst/>
                          <a:latin typeface="+mn-lt"/>
                          <a:cs typeface="Times New Roman" pitchFamily="18" charset="0"/>
                        </a:rPr>
                        <a:t>ERRORES</a:t>
                      </a:r>
                      <a:endParaRPr kumimoji="0" lang="es-AR" sz="1400" b="1" i="0" u="none" strike="noStrike" cap="none" normalizeH="0" baseline="0" dirty="0" smtClean="0">
                        <a:ln>
                          <a:noFill/>
                        </a:ln>
                        <a:solidFill>
                          <a:schemeClr val="tx1"/>
                        </a:solidFill>
                        <a:effectLst/>
                        <a:latin typeface="+mn-lt"/>
                        <a:ea typeface="Calibri" pitchFamily="34" charset="0"/>
                        <a:cs typeface="Times New Roman" pitchFamily="18" charset="0"/>
                      </a:endParaRPr>
                    </a:p>
                  </a:txBody>
                  <a:tcPr marL="14640" marR="14640" marT="0" marB="0" anchor="ct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solidFill>
                      <a:schemeClr val="bg2"/>
                    </a:solidFill>
                  </a:tcPr>
                </a:tc>
                <a:tc>
                  <a:txBody>
                    <a:bodyPr/>
                    <a:lstStyle/>
                    <a:p>
                      <a:pPr marL="0" marR="0" lvl="0" indent="0" algn="ctr" defTabSz="914400" rtl="0" eaLnBrk="1" fontAlgn="base" latinLnBrk="0" hangingPunct="1">
                        <a:lnSpc>
                          <a:spcPct val="115000"/>
                        </a:lnSpc>
                        <a:spcBef>
                          <a:spcPct val="0"/>
                        </a:spcBef>
                        <a:spcAft>
                          <a:spcPct val="0"/>
                        </a:spcAft>
                        <a:buClrTx/>
                        <a:buSzTx/>
                        <a:buFontTx/>
                        <a:buNone/>
                        <a:tabLst/>
                      </a:pPr>
                      <a:r>
                        <a:rPr kumimoji="0" lang="es-ES_tradnl" sz="1400" b="1" i="0" u="none" strike="noStrike" cap="none" normalizeH="0" baseline="0" dirty="0" smtClean="0">
                          <a:ln>
                            <a:noFill/>
                          </a:ln>
                          <a:solidFill>
                            <a:schemeClr val="tx1"/>
                          </a:solidFill>
                          <a:effectLst/>
                          <a:latin typeface="Calibri" pitchFamily="34" charset="0"/>
                          <a:cs typeface="Times New Roman" pitchFamily="18" charset="0"/>
                        </a:rPr>
                        <a:t>ACTUACIONES DEL PROFESOR</a:t>
                      </a:r>
                      <a:endParaRPr kumimoji="0" lang="es-AR" sz="1400" b="1" i="0" u="none" strike="noStrike" cap="none" normalizeH="0" baseline="0" dirty="0" smtClean="0">
                        <a:ln>
                          <a:noFill/>
                        </a:ln>
                        <a:solidFill>
                          <a:schemeClr val="tx1"/>
                        </a:solidFill>
                        <a:effectLst/>
                        <a:latin typeface="Calibri" pitchFamily="34" charset="0"/>
                        <a:ea typeface="Calibri" pitchFamily="34" charset="0"/>
                        <a:cs typeface="Times New Roman" pitchFamily="18" charset="0"/>
                      </a:endParaRPr>
                    </a:p>
                  </a:txBody>
                  <a:tcPr marL="14640" marR="14640" marT="0" marB="0" anchor="ct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solidFill>
                      <a:schemeClr val="bg2"/>
                    </a:solidFill>
                  </a:tcPr>
                </a:tc>
              </a:tr>
              <a:tr h="1124074">
                <a:tc rowSpan="2">
                  <a:txBody>
                    <a:bodyPr/>
                    <a:lstStyle/>
                    <a:p>
                      <a:pPr marL="71438" marR="0" lvl="0" indent="0" algn="ctr" defTabSz="914400" rtl="0" eaLnBrk="1" fontAlgn="base" latinLnBrk="0" hangingPunct="1">
                        <a:lnSpc>
                          <a:spcPct val="115000"/>
                        </a:lnSpc>
                        <a:spcBef>
                          <a:spcPct val="0"/>
                        </a:spcBef>
                        <a:spcAft>
                          <a:spcPct val="0"/>
                        </a:spcAft>
                        <a:buClrTx/>
                        <a:buSzTx/>
                        <a:buFontTx/>
                        <a:buNone/>
                        <a:tabLst/>
                      </a:pPr>
                      <a:r>
                        <a:rPr kumimoji="0" lang="es-AR" sz="1300" b="1" i="0" u="none" strike="noStrike" cap="none" normalizeH="0" baseline="0" dirty="0" smtClean="0">
                          <a:ln>
                            <a:noFill/>
                          </a:ln>
                          <a:solidFill>
                            <a:srgbClr val="000000"/>
                          </a:solidFill>
                          <a:effectLst/>
                          <a:latin typeface="+mn-lt"/>
                          <a:ea typeface="Calibri" pitchFamily="34" charset="0"/>
                          <a:cs typeface="Times New Roman" pitchFamily="18" charset="0"/>
                        </a:rPr>
                        <a:t>Complejidad objetos matemáticos.</a:t>
                      </a:r>
                    </a:p>
                  </a:txBody>
                  <a:tcPr marL="14640" marR="14640" marT="0" marB="0" anchor="ct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15000"/>
                        </a:lnSpc>
                        <a:spcBef>
                          <a:spcPct val="0"/>
                        </a:spcBef>
                        <a:spcAft>
                          <a:spcPct val="0"/>
                        </a:spcAft>
                        <a:buClrTx/>
                        <a:buSzTx/>
                        <a:buFontTx/>
                        <a:buNone/>
                        <a:tabLst/>
                      </a:pPr>
                      <a:r>
                        <a:rPr kumimoji="0" lang="es-AR" sz="1300" b="1" i="0" u="none" strike="noStrike" cap="none" normalizeH="0" baseline="0" dirty="0" smtClean="0">
                          <a:ln>
                            <a:noFill/>
                          </a:ln>
                          <a:solidFill>
                            <a:srgbClr val="000000"/>
                          </a:solidFill>
                          <a:effectLst/>
                          <a:latin typeface="+mn-lt"/>
                          <a:ea typeface="Calibri" pitchFamily="34" charset="0"/>
                          <a:cs typeface="Times New Roman" pitchFamily="18" charset="0"/>
                        </a:rPr>
                        <a:t>Para representar SEL en el plano cartesiano.</a:t>
                      </a:r>
                    </a:p>
                  </a:txBody>
                  <a:tcPr marL="14640" marR="14640" marT="0" marB="0" anchor="ct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base" latinLnBrk="0" hangingPunct="1">
                        <a:lnSpc>
                          <a:spcPct val="115000"/>
                        </a:lnSpc>
                        <a:spcBef>
                          <a:spcPct val="0"/>
                        </a:spcBef>
                        <a:spcAft>
                          <a:spcPct val="0"/>
                        </a:spcAft>
                        <a:buClrTx/>
                        <a:buSzTx/>
                        <a:buFontTx/>
                        <a:buNone/>
                        <a:tabLst/>
                      </a:pPr>
                      <a:r>
                        <a:rPr kumimoji="0" lang="es-AR" sz="1300" b="1" i="0" u="none" strike="noStrike" cap="none" normalizeH="0" baseline="0" dirty="0" smtClean="0">
                          <a:ln>
                            <a:noFill/>
                          </a:ln>
                          <a:solidFill>
                            <a:srgbClr val="000000"/>
                          </a:solidFill>
                          <a:effectLst/>
                          <a:latin typeface="+mn-lt"/>
                          <a:ea typeface="Calibri" pitchFamily="34" charset="0"/>
                          <a:cs typeface="Times New Roman" pitchFamily="18" charset="0"/>
                        </a:rPr>
                        <a:t>E1 – E6</a:t>
                      </a:r>
                    </a:p>
                    <a:p>
                      <a:pPr marL="0" marR="0" lvl="0" indent="0" algn="ctr" defTabSz="914400" rtl="0" eaLnBrk="1" fontAlgn="base" latinLnBrk="0" hangingPunct="1">
                        <a:lnSpc>
                          <a:spcPct val="115000"/>
                        </a:lnSpc>
                        <a:spcBef>
                          <a:spcPct val="0"/>
                        </a:spcBef>
                        <a:spcAft>
                          <a:spcPct val="0"/>
                        </a:spcAft>
                        <a:buClrTx/>
                        <a:buSzTx/>
                        <a:buFontTx/>
                        <a:buNone/>
                        <a:tabLst/>
                      </a:pPr>
                      <a:endParaRPr kumimoji="0" lang="es-AR" sz="1300" b="1" i="0" u="none" strike="noStrike" cap="none" normalizeH="0" baseline="0" dirty="0" smtClean="0">
                        <a:ln>
                          <a:noFill/>
                        </a:ln>
                        <a:solidFill>
                          <a:srgbClr val="000000"/>
                        </a:solidFill>
                        <a:effectLst/>
                        <a:latin typeface="+mn-lt"/>
                        <a:ea typeface="Calibri" pitchFamily="34" charset="0"/>
                        <a:cs typeface="Times New Roman" pitchFamily="18" charset="0"/>
                      </a:endParaRPr>
                    </a:p>
                  </a:txBody>
                  <a:tcPr marL="14640" marR="14640" marT="0" marB="0"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rowSpan="3">
                  <a:txBody>
                    <a:bodyPr/>
                    <a:lstStyle/>
                    <a:p>
                      <a:pPr marL="0" marR="0" lvl="0" indent="0" algn="l" defTabSz="914400" rtl="0" eaLnBrk="1" fontAlgn="base" latinLnBrk="0" hangingPunct="1">
                        <a:lnSpc>
                          <a:spcPct val="115000"/>
                        </a:lnSpc>
                        <a:spcBef>
                          <a:spcPct val="0"/>
                        </a:spcBef>
                        <a:spcAft>
                          <a:spcPct val="0"/>
                        </a:spcAft>
                        <a:buClrTx/>
                        <a:buSzTx/>
                        <a:buFontTx/>
                        <a:buNone/>
                        <a:tabLst/>
                      </a:pPr>
                      <a:r>
                        <a:rPr kumimoji="0" lang="es-CO" sz="1200" b="1" i="0" u="none" strike="noStrike" cap="none" normalizeH="0" baseline="0" dirty="0" smtClean="0">
                          <a:ln>
                            <a:noFill/>
                          </a:ln>
                          <a:solidFill>
                            <a:srgbClr val="000000"/>
                          </a:solidFill>
                          <a:effectLst/>
                          <a:latin typeface="+mn-lt"/>
                          <a:ea typeface="Calibri" pitchFamily="34" charset="0"/>
                          <a:cs typeface="Times New Roman" pitchFamily="18" charset="0"/>
                        </a:rPr>
                        <a:t>A1. Ayuda de un compañero.</a:t>
                      </a:r>
                      <a:endParaRPr kumimoji="0" lang="es-AR" sz="1100" b="1" i="0" u="none" strike="noStrike" cap="none" normalizeH="0" baseline="0" dirty="0" smtClean="0">
                        <a:ln>
                          <a:noFill/>
                        </a:ln>
                        <a:solidFill>
                          <a:srgbClr val="000000"/>
                        </a:solidFill>
                        <a:effectLst/>
                        <a:latin typeface="+mn-lt"/>
                        <a:ea typeface="Calibri" pitchFamily="34" charset="0"/>
                        <a:cs typeface="Times New Roman" pitchFamily="18" charset="0"/>
                      </a:endParaRPr>
                    </a:p>
                    <a:p>
                      <a:pPr marL="0" marR="0" lvl="0" indent="0" algn="l" defTabSz="914400" rtl="0" eaLnBrk="1" fontAlgn="base" latinLnBrk="0" hangingPunct="1">
                        <a:lnSpc>
                          <a:spcPct val="115000"/>
                        </a:lnSpc>
                        <a:spcBef>
                          <a:spcPct val="0"/>
                        </a:spcBef>
                        <a:spcAft>
                          <a:spcPct val="0"/>
                        </a:spcAft>
                        <a:buClrTx/>
                        <a:buSzTx/>
                        <a:buFontTx/>
                        <a:buNone/>
                        <a:tabLst/>
                      </a:pPr>
                      <a:r>
                        <a:rPr kumimoji="0" lang="es-CO" sz="1200" b="1" i="0" u="none" strike="noStrike" cap="none" normalizeH="0" baseline="0" dirty="0" smtClean="0">
                          <a:ln>
                            <a:noFill/>
                          </a:ln>
                          <a:solidFill>
                            <a:srgbClr val="000000"/>
                          </a:solidFill>
                          <a:effectLst/>
                          <a:latin typeface="+mn-lt"/>
                          <a:ea typeface="Calibri" pitchFamily="34" charset="0"/>
                          <a:cs typeface="Times New Roman" pitchFamily="18" charset="0"/>
                        </a:rPr>
                        <a:t>A2. Preguntas para discusión.</a:t>
                      </a:r>
                      <a:endParaRPr kumimoji="0" lang="es-AR" sz="1100" b="1" i="0" u="none" strike="noStrike" cap="none" normalizeH="0" baseline="0" dirty="0" smtClean="0">
                        <a:ln>
                          <a:noFill/>
                        </a:ln>
                        <a:solidFill>
                          <a:srgbClr val="000000"/>
                        </a:solidFill>
                        <a:effectLst/>
                        <a:latin typeface="+mn-lt"/>
                        <a:ea typeface="Calibri" pitchFamily="34" charset="0"/>
                        <a:cs typeface="Times New Roman" pitchFamily="18" charset="0"/>
                      </a:endParaRPr>
                    </a:p>
                    <a:p>
                      <a:pPr marL="0" marR="0" lvl="0" indent="0" algn="l" defTabSz="914400" rtl="0" eaLnBrk="1" fontAlgn="base" latinLnBrk="0" hangingPunct="1">
                        <a:lnSpc>
                          <a:spcPct val="115000"/>
                        </a:lnSpc>
                        <a:spcBef>
                          <a:spcPct val="0"/>
                        </a:spcBef>
                        <a:spcAft>
                          <a:spcPct val="0"/>
                        </a:spcAft>
                        <a:buClrTx/>
                        <a:buSzTx/>
                        <a:buFontTx/>
                        <a:buNone/>
                        <a:tabLst/>
                      </a:pPr>
                      <a:r>
                        <a:rPr kumimoji="0" lang="es-CO" sz="1200" b="1" i="0" u="none" strike="noStrike" cap="none" normalizeH="0" baseline="0" dirty="0" smtClean="0">
                          <a:ln>
                            <a:noFill/>
                          </a:ln>
                          <a:solidFill>
                            <a:srgbClr val="000000"/>
                          </a:solidFill>
                          <a:effectLst/>
                          <a:latin typeface="+mn-lt"/>
                          <a:ea typeface="Calibri" pitchFamily="34" charset="0"/>
                          <a:cs typeface="Times New Roman" pitchFamily="18" charset="0"/>
                        </a:rPr>
                        <a:t>A3. Preguntas para verificar procesos.</a:t>
                      </a:r>
                      <a:endParaRPr kumimoji="0" lang="es-AR" sz="1100" b="1" i="0" u="none" strike="noStrike" cap="none" normalizeH="0" baseline="0" dirty="0" smtClean="0">
                        <a:ln>
                          <a:noFill/>
                        </a:ln>
                        <a:solidFill>
                          <a:srgbClr val="000000"/>
                        </a:solidFill>
                        <a:effectLst/>
                        <a:latin typeface="+mn-lt"/>
                        <a:ea typeface="Calibri" pitchFamily="34" charset="0"/>
                        <a:cs typeface="Times New Roman" pitchFamily="18" charset="0"/>
                      </a:endParaRPr>
                    </a:p>
                    <a:p>
                      <a:pPr marL="0" marR="0" lvl="0" indent="0" algn="l" defTabSz="914400" rtl="0" eaLnBrk="1" fontAlgn="base" latinLnBrk="0" hangingPunct="1">
                        <a:lnSpc>
                          <a:spcPct val="115000"/>
                        </a:lnSpc>
                        <a:spcBef>
                          <a:spcPct val="0"/>
                        </a:spcBef>
                        <a:spcAft>
                          <a:spcPct val="0"/>
                        </a:spcAft>
                        <a:buClrTx/>
                        <a:buSzTx/>
                        <a:buFontTx/>
                        <a:buNone/>
                        <a:tabLst/>
                      </a:pPr>
                      <a:r>
                        <a:rPr kumimoji="0" lang="es-CO" sz="1200" b="1" i="0" u="none" strike="noStrike" cap="none" normalizeH="0" baseline="0" dirty="0" smtClean="0">
                          <a:ln>
                            <a:noFill/>
                          </a:ln>
                          <a:solidFill>
                            <a:srgbClr val="000000"/>
                          </a:solidFill>
                          <a:effectLst/>
                          <a:latin typeface="+mn-lt"/>
                          <a:ea typeface="Calibri" pitchFamily="34" charset="0"/>
                          <a:cs typeface="Times New Roman" pitchFamily="18" charset="0"/>
                        </a:rPr>
                        <a:t>A4. Orientaciones de carácter procedimental.</a:t>
                      </a:r>
                    </a:p>
                    <a:p>
                      <a:pPr marL="0" marR="0" lvl="0" indent="0" algn="l" defTabSz="914400" rtl="0" eaLnBrk="1" fontAlgn="base" latinLnBrk="0" hangingPunct="1">
                        <a:lnSpc>
                          <a:spcPct val="115000"/>
                        </a:lnSpc>
                        <a:spcBef>
                          <a:spcPct val="0"/>
                        </a:spcBef>
                        <a:spcAft>
                          <a:spcPct val="0"/>
                        </a:spcAft>
                        <a:buClrTx/>
                        <a:buSzTx/>
                        <a:buFontTx/>
                        <a:buNone/>
                        <a:tabLst/>
                      </a:pPr>
                      <a:endParaRPr kumimoji="0" lang="es-CO" sz="1200" b="1" i="0" u="none" strike="noStrike" cap="none" normalizeH="0" baseline="0" dirty="0" smtClean="0">
                        <a:ln>
                          <a:noFill/>
                        </a:ln>
                        <a:solidFill>
                          <a:srgbClr val="000000"/>
                        </a:solidFill>
                        <a:effectLst/>
                        <a:latin typeface="+mn-lt"/>
                        <a:ea typeface="Calibri" pitchFamily="34" charset="0"/>
                        <a:cs typeface="Times New Roman" pitchFamily="18" charset="0"/>
                      </a:endParaRPr>
                    </a:p>
                  </a:txBody>
                  <a:tcPr marL="89535" marR="89535" marT="0" marB="0" anchor="ct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r>
              <a:tr h="1079110">
                <a:tc vMerge="1">
                  <a:txBody>
                    <a:bodyPr/>
                    <a:lstStyle/>
                    <a:p>
                      <a:endParaRPr lang="es-CO"/>
                    </a:p>
                  </a:txBody>
                  <a:tcPr/>
                </a:tc>
                <a:tc>
                  <a:txBody>
                    <a:bodyPr/>
                    <a:lstStyle/>
                    <a:p>
                      <a:pPr marL="0" marR="0" lvl="0" indent="0" algn="l" defTabSz="914400" rtl="0" eaLnBrk="1" fontAlgn="base" latinLnBrk="0" hangingPunct="1">
                        <a:lnSpc>
                          <a:spcPct val="115000"/>
                        </a:lnSpc>
                        <a:spcBef>
                          <a:spcPct val="0"/>
                        </a:spcBef>
                        <a:spcAft>
                          <a:spcPct val="0"/>
                        </a:spcAft>
                        <a:buClrTx/>
                        <a:buSzTx/>
                        <a:buFontTx/>
                        <a:buNone/>
                        <a:tabLst/>
                      </a:pPr>
                      <a:r>
                        <a:rPr kumimoji="0" lang="es-AR" sz="1300" b="1" i="0" u="none" strike="noStrike" cap="none" normalizeH="0" baseline="0" dirty="0" smtClean="0">
                          <a:ln>
                            <a:noFill/>
                          </a:ln>
                          <a:solidFill>
                            <a:srgbClr val="000000"/>
                          </a:solidFill>
                          <a:effectLst/>
                          <a:latin typeface="+mn-lt"/>
                          <a:ea typeface="Calibri" pitchFamily="34" charset="0"/>
                          <a:cs typeface="Times New Roman" pitchFamily="18" charset="0"/>
                        </a:rPr>
                        <a:t>Para establecer solución de un SEL.</a:t>
                      </a:r>
                    </a:p>
                  </a:txBody>
                  <a:tcPr marL="14640" marR="14640" marT="0" marB="0" anchor="ct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base" latinLnBrk="0" hangingPunct="1">
                        <a:lnSpc>
                          <a:spcPct val="115000"/>
                        </a:lnSpc>
                        <a:spcBef>
                          <a:spcPct val="0"/>
                        </a:spcBef>
                        <a:spcAft>
                          <a:spcPct val="0"/>
                        </a:spcAft>
                        <a:buClrTx/>
                        <a:buSzTx/>
                        <a:buFontTx/>
                        <a:buNone/>
                        <a:tabLst/>
                      </a:pPr>
                      <a:r>
                        <a:rPr kumimoji="0" lang="es-AR" sz="1300" b="1" i="0" u="none" strike="noStrike" cap="none" normalizeH="0" baseline="0" dirty="0" smtClean="0">
                          <a:ln>
                            <a:noFill/>
                          </a:ln>
                          <a:solidFill>
                            <a:srgbClr val="000000"/>
                          </a:solidFill>
                          <a:effectLst/>
                          <a:latin typeface="+mn-lt"/>
                          <a:ea typeface="Calibri" pitchFamily="34" charset="0"/>
                          <a:cs typeface="Times New Roman" pitchFamily="18" charset="0"/>
                        </a:rPr>
                        <a:t>E7 – E13</a:t>
                      </a:r>
                      <a:r>
                        <a:rPr kumimoji="0" lang="es-AR" sz="1300" b="1" i="1" u="none" strike="noStrike" cap="none" normalizeH="0" baseline="0" dirty="0" smtClean="0">
                          <a:ln>
                            <a:noFill/>
                          </a:ln>
                          <a:solidFill>
                            <a:srgbClr val="000000"/>
                          </a:solidFill>
                          <a:effectLst/>
                          <a:latin typeface="+mn-lt"/>
                          <a:ea typeface="Calibri" pitchFamily="34" charset="0"/>
                          <a:cs typeface="Times New Roman" pitchFamily="18" charset="0"/>
                        </a:rPr>
                        <a:t>, </a:t>
                      </a:r>
                      <a:r>
                        <a:rPr kumimoji="0" lang="es-AR" sz="1300" b="1" i="0" u="none" strike="noStrike" cap="none" normalizeH="0" baseline="0" dirty="0" smtClean="0">
                          <a:ln>
                            <a:noFill/>
                          </a:ln>
                          <a:solidFill>
                            <a:srgbClr val="000000"/>
                          </a:solidFill>
                          <a:effectLst/>
                          <a:latin typeface="+mn-lt"/>
                          <a:ea typeface="Calibri" pitchFamily="34" charset="0"/>
                          <a:cs typeface="Times New Roman" pitchFamily="18" charset="0"/>
                        </a:rPr>
                        <a:t>E20 – E22</a:t>
                      </a:r>
                    </a:p>
                  </a:txBody>
                  <a:tcPr marL="14640" marR="14640" marT="0" marB="0"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vMerge="1">
                  <a:txBody>
                    <a:bodyPr/>
                    <a:lstStyle/>
                    <a:p>
                      <a:endParaRPr lang="es-CO"/>
                    </a:p>
                  </a:txBody>
                  <a:tcP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r>
              <a:tr h="1079110">
                <a:tc>
                  <a:txBody>
                    <a:bodyPr/>
                    <a:lstStyle/>
                    <a:p>
                      <a:pPr marL="71438" marR="0" lvl="0" indent="0" algn="ctr" defTabSz="914400" rtl="0" eaLnBrk="1" fontAlgn="base" latinLnBrk="0" hangingPunct="1">
                        <a:lnSpc>
                          <a:spcPct val="115000"/>
                        </a:lnSpc>
                        <a:spcBef>
                          <a:spcPct val="0"/>
                        </a:spcBef>
                        <a:spcAft>
                          <a:spcPct val="0"/>
                        </a:spcAft>
                        <a:buClrTx/>
                        <a:buSzTx/>
                        <a:buFontTx/>
                        <a:buNone/>
                        <a:tabLst/>
                      </a:pPr>
                      <a:r>
                        <a:rPr kumimoji="0" lang="es-AR" sz="1300" b="1" i="0" u="none" strike="noStrike" cap="none" normalizeH="0" baseline="0" dirty="0" smtClean="0">
                          <a:ln>
                            <a:noFill/>
                          </a:ln>
                          <a:solidFill>
                            <a:srgbClr val="000000"/>
                          </a:solidFill>
                          <a:effectLst/>
                          <a:latin typeface="+mn-lt"/>
                          <a:ea typeface="Calibri" pitchFamily="34" charset="0"/>
                          <a:cs typeface="Times New Roman" pitchFamily="18" charset="0"/>
                        </a:rPr>
                        <a:t>Procesos propios de pensamiento matemático.</a:t>
                      </a:r>
                    </a:p>
                  </a:txBody>
                  <a:tcPr marL="14640" marR="14640" marT="0" marB="0" anchor="ct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15000"/>
                        </a:lnSpc>
                        <a:spcBef>
                          <a:spcPct val="0"/>
                        </a:spcBef>
                        <a:spcAft>
                          <a:spcPct val="0"/>
                        </a:spcAft>
                        <a:buClrTx/>
                        <a:buSzTx/>
                        <a:buFontTx/>
                        <a:buNone/>
                        <a:tabLst/>
                      </a:pPr>
                      <a:r>
                        <a:rPr kumimoji="0" lang="es-AR" sz="1300" b="1" i="0" u="none" strike="noStrike" cap="none" normalizeH="0" baseline="0" dirty="0" smtClean="0">
                          <a:ln>
                            <a:noFill/>
                          </a:ln>
                          <a:solidFill>
                            <a:srgbClr val="000000"/>
                          </a:solidFill>
                          <a:effectLst/>
                          <a:latin typeface="+mn-lt"/>
                          <a:ea typeface="Calibri" pitchFamily="34" charset="0"/>
                          <a:cs typeface="Times New Roman" pitchFamily="18" charset="0"/>
                        </a:rPr>
                        <a:t>Para representar situaciones no rutinarias con SEL.</a:t>
                      </a:r>
                    </a:p>
                  </a:txBody>
                  <a:tcPr marL="14640" marR="14640" marT="0" marB="0" anchor="ct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base" latinLnBrk="0" hangingPunct="1">
                        <a:lnSpc>
                          <a:spcPct val="115000"/>
                        </a:lnSpc>
                        <a:spcBef>
                          <a:spcPct val="0"/>
                        </a:spcBef>
                        <a:spcAft>
                          <a:spcPct val="0"/>
                        </a:spcAft>
                        <a:buClrTx/>
                        <a:buSzTx/>
                        <a:buFontTx/>
                        <a:buNone/>
                        <a:tabLst/>
                      </a:pPr>
                      <a:r>
                        <a:rPr kumimoji="0" lang="es-AR" sz="1300" b="1" i="0" u="none" strike="noStrike" cap="none" normalizeH="0" baseline="0" dirty="0" smtClean="0">
                          <a:ln>
                            <a:noFill/>
                          </a:ln>
                          <a:solidFill>
                            <a:srgbClr val="000000"/>
                          </a:solidFill>
                          <a:effectLst/>
                          <a:latin typeface="+mn-lt"/>
                          <a:ea typeface="Calibri" pitchFamily="34" charset="0"/>
                          <a:cs typeface="Times New Roman" pitchFamily="18" charset="0"/>
                        </a:rPr>
                        <a:t>E14 – E19</a:t>
                      </a:r>
                    </a:p>
                  </a:txBody>
                  <a:tcPr marL="14640" marR="14640" marT="0" marB="0"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vMerge="1">
                  <a:txBody>
                    <a:bodyPr/>
                    <a:lstStyle/>
                    <a:p>
                      <a:endParaRPr lang="es-CO"/>
                    </a:p>
                  </a:txBody>
                  <a:tcP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r>
            </a:tbl>
          </a:graphicData>
        </a:graphic>
      </p:graphicFrame>
      <p:sp>
        <p:nvSpPr>
          <p:cNvPr id="7" name="1 Título"/>
          <p:cNvSpPr>
            <a:spLocks noGrp="1"/>
          </p:cNvSpPr>
          <p:nvPr>
            <p:ph type="title"/>
          </p:nvPr>
        </p:nvSpPr>
        <p:spPr>
          <a:xfrm>
            <a:off x="1016024" y="642918"/>
            <a:ext cx="6985000" cy="504825"/>
          </a:xfrm>
        </p:spPr>
        <p:txBody>
          <a:bodyPr rtlCol="0" anchor="t">
            <a:noAutofit/>
          </a:bodyPr>
          <a:lstStyle/>
          <a:p>
            <a:pPr algn="ctr" eaLnBrk="1" fontAlgn="auto" hangingPunct="1">
              <a:spcAft>
                <a:spcPts val="0"/>
              </a:spcAft>
              <a:defRPr/>
            </a:pPr>
            <a:r>
              <a:rPr lang="es-ES" sz="2400" b="1" dirty="0" smtClean="0">
                <a:solidFill>
                  <a:schemeClr val="bg1"/>
                </a:solidFill>
                <a:effectLst>
                  <a:outerShdw blurRad="38100" dist="38100" dir="2700000" algn="tl">
                    <a:srgbClr val="000000">
                      <a:alpha val="43137"/>
                    </a:srgbClr>
                  </a:outerShdw>
                </a:effectLst>
              </a:rPr>
              <a:t>Expectativas y Limitaciones de Aprendizaje</a:t>
            </a:r>
            <a:endParaRPr lang="es-ES" sz="2400" b="1" dirty="0">
              <a:solidFill>
                <a:schemeClr val="bg1"/>
              </a:solidFill>
              <a:effectLst>
                <a:outerShdw blurRad="38100" dist="38100" dir="2700000" algn="tl">
                  <a:srgbClr val="000000">
                    <a:alpha val="43137"/>
                  </a:srgbClr>
                </a:outerShdw>
              </a:effectLst>
            </a:endParaRPr>
          </a:p>
        </p:txBody>
      </p:sp>
      <p:sp>
        <p:nvSpPr>
          <p:cNvPr id="8" name="Rectángulo 7"/>
          <p:cNvSpPr/>
          <p:nvPr/>
        </p:nvSpPr>
        <p:spPr>
          <a:xfrm>
            <a:off x="4355976" y="2958043"/>
            <a:ext cx="2304256" cy="830997"/>
          </a:xfrm>
          <a:prstGeom prst="rect">
            <a:avLst/>
          </a:prstGeom>
        </p:spPr>
        <p:txBody>
          <a:bodyPr wrap="square">
            <a:spAutoFit/>
          </a:bodyPr>
          <a:lstStyle/>
          <a:p>
            <a:r>
              <a:rPr lang="es-ES" sz="1200" dirty="0" smtClean="0">
                <a:solidFill>
                  <a:schemeClr val="accent4">
                    <a:lumMod val="75000"/>
                  </a:schemeClr>
                </a:solidFill>
              </a:rPr>
              <a:t>E1. Confunde </a:t>
            </a:r>
            <a:r>
              <a:rPr lang="es-ES" sz="1200" dirty="0">
                <a:solidFill>
                  <a:schemeClr val="accent4">
                    <a:lumMod val="75000"/>
                  </a:schemeClr>
                </a:solidFill>
              </a:rPr>
              <a:t>los parámetros de la ecuación de una recta en su forma estándar </a:t>
            </a:r>
            <a:r>
              <a:rPr lang="es-ES" sz="1200" i="1" dirty="0" smtClean="0">
                <a:solidFill>
                  <a:schemeClr val="accent4">
                    <a:lumMod val="75000"/>
                  </a:schemeClr>
                </a:solidFill>
              </a:rPr>
              <a:t>y = mx + b </a:t>
            </a:r>
            <a:r>
              <a:rPr lang="es-ES" sz="1200" dirty="0" smtClean="0">
                <a:solidFill>
                  <a:schemeClr val="accent4">
                    <a:lumMod val="75000"/>
                  </a:schemeClr>
                </a:solidFill>
              </a:rPr>
              <a:t>al </a:t>
            </a:r>
            <a:r>
              <a:rPr lang="es-ES" sz="1200" dirty="0">
                <a:solidFill>
                  <a:schemeClr val="accent4">
                    <a:lumMod val="75000"/>
                  </a:schemeClr>
                </a:solidFill>
              </a:rPr>
              <a:t>representar sin hacer tabulación</a:t>
            </a:r>
          </a:p>
        </p:txBody>
      </p:sp>
      <p:sp>
        <p:nvSpPr>
          <p:cNvPr id="9" name="Rectángulo 8"/>
          <p:cNvSpPr/>
          <p:nvPr/>
        </p:nvSpPr>
        <p:spPr>
          <a:xfrm>
            <a:off x="4355976" y="4110171"/>
            <a:ext cx="2232248" cy="830997"/>
          </a:xfrm>
          <a:prstGeom prst="rect">
            <a:avLst/>
          </a:prstGeom>
        </p:spPr>
        <p:txBody>
          <a:bodyPr wrap="square">
            <a:spAutoFit/>
          </a:bodyPr>
          <a:lstStyle/>
          <a:p>
            <a:r>
              <a:rPr lang="es-ES" sz="1200" dirty="0" smtClean="0">
                <a:solidFill>
                  <a:srgbClr val="479249"/>
                </a:solidFill>
              </a:rPr>
              <a:t>E7. </a:t>
            </a:r>
            <a:r>
              <a:rPr lang="es-ES" sz="1200" dirty="0">
                <a:solidFill>
                  <a:srgbClr val="479249"/>
                </a:solidFill>
              </a:rPr>
              <a:t>Relaciona incorrectamente el valor de las pendientes de dos rectas con su posición relativa en el plano</a:t>
            </a:r>
          </a:p>
        </p:txBody>
      </p:sp>
      <p:sp>
        <p:nvSpPr>
          <p:cNvPr id="10" name="Rectángulo 9"/>
          <p:cNvSpPr/>
          <p:nvPr/>
        </p:nvSpPr>
        <p:spPr>
          <a:xfrm>
            <a:off x="4355976" y="5229200"/>
            <a:ext cx="2304256" cy="461665"/>
          </a:xfrm>
          <a:prstGeom prst="rect">
            <a:avLst/>
          </a:prstGeom>
        </p:spPr>
        <p:txBody>
          <a:bodyPr wrap="square">
            <a:spAutoFit/>
          </a:bodyPr>
          <a:lstStyle/>
          <a:p>
            <a:r>
              <a:rPr lang="es-ES" sz="1200" dirty="0">
                <a:solidFill>
                  <a:srgbClr val="479249"/>
                </a:solidFill>
              </a:rPr>
              <a:t>E14 Reduce un problema de dos variables a una sola variable.</a:t>
            </a:r>
          </a:p>
        </p:txBody>
      </p:sp>
    </p:spTree>
    <p:extLst>
      <p:ext uri="{BB962C8B-B14F-4D97-AF65-F5344CB8AC3E}">
        <p14:creationId xmlns:p14="http://schemas.microsoft.com/office/powerpoint/2010/main" val="1586958368"/>
      </p:ext>
    </p:extLst>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5"/>
                                        </p:tgtEl>
                                        <p:attrNameLst>
                                          <p:attrName>style.visibility</p:attrName>
                                        </p:attrNameLst>
                                      </p:cBhvr>
                                      <p:to>
                                        <p:strVal val="visible"/>
                                      </p:to>
                                    </p:set>
                                    <p:anim calcmode="lin" valueType="num">
                                      <p:cBhvr additive="base">
                                        <p:cTn id="7" dur="500" fill="hold"/>
                                        <p:tgtEl>
                                          <p:spTgt spid="5"/>
                                        </p:tgtEl>
                                        <p:attrNameLst>
                                          <p:attrName>ppt_x</p:attrName>
                                        </p:attrNameLst>
                                      </p:cBhvr>
                                      <p:tavLst>
                                        <p:tav tm="0">
                                          <p:val>
                                            <p:strVal val="#ppt_x"/>
                                          </p:val>
                                        </p:tav>
                                        <p:tav tm="100000">
                                          <p:val>
                                            <p:strVal val="#ppt_x"/>
                                          </p:val>
                                        </p:tav>
                                      </p:tavLst>
                                    </p:anim>
                                    <p:anim calcmode="lin" valueType="num">
                                      <p:cBhvr additive="base">
                                        <p:cTn id="8" dur="500" fill="hold"/>
                                        <p:tgtEl>
                                          <p:spTgt spid="5"/>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grpId="0" nodeType="clickEffect">
                                  <p:stCondLst>
                                    <p:cond delay="0"/>
                                  </p:stCondLst>
                                  <p:childTnLst>
                                    <p:set>
                                      <p:cBhvr>
                                        <p:cTn id="12" dur="1" fill="hold">
                                          <p:stCondLst>
                                            <p:cond delay="0"/>
                                          </p:stCondLst>
                                        </p:cTn>
                                        <p:tgtEl>
                                          <p:spTgt spid="8"/>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grpId="0" nodeType="clickEffect">
                                  <p:stCondLst>
                                    <p:cond delay="0"/>
                                  </p:stCondLst>
                                  <p:childTnLst>
                                    <p:set>
                                      <p:cBhvr>
                                        <p:cTn id="16" dur="1" fill="hold">
                                          <p:stCondLst>
                                            <p:cond delay="0"/>
                                          </p:stCondLst>
                                        </p:cTn>
                                        <p:tgtEl>
                                          <p:spTgt spid="9"/>
                                        </p:tgtEl>
                                        <p:attrNameLst>
                                          <p:attrName>style.visibility</p:attrName>
                                        </p:attrNameLst>
                                      </p:cBhvr>
                                      <p:to>
                                        <p:strVal val="visible"/>
                                      </p:to>
                                    </p:set>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grpId="0" nodeType="clickEffect">
                                  <p:stCondLst>
                                    <p:cond delay="0"/>
                                  </p:stCondLst>
                                  <p:childTnLst>
                                    <p:set>
                                      <p:cBhvr>
                                        <p:cTn id="20" dur="1" fill="hold">
                                          <p:stCondLst>
                                            <p:cond delay="0"/>
                                          </p:stCondLst>
                                        </p:cTn>
                                        <p:tgtEl>
                                          <p:spTgt spid="1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p:bldP spid="9" grpId="0"/>
      <p:bldP spid="10" grpId="0"/>
    </p:bld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482" name="1 Título"/>
          <p:cNvSpPr>
            <a:spLocks noGrp="1"/>
          </p:cNvSpPr>
          <p:nvPr>
            <p:ph type="title"/>
          </p:nvPr>
        </p:nvSpPr>
        <p:spPr>
          <a:xfrm>
            <a:off x="2143133" y="500042"/>
            <a:ext cx="4857759" cy="615950"/>
          </a:xfrm>
          <a:ln>
            <a:noFill/>
          </a:ln>
        </p:spPr>
        <p:txBody>
          <a:bodyPr anchor="t"/>
          <a:lstStyle/>
          <a:p>
            <a:pPr algn="ctr" eaLnBrk="1" hangingPunct="1"/>
            <a:r>
              <a:rPr lang="es-AR" sz="2800" b="1" smtClean="0">
                <a:solidFill>
                  <a:schemeClr val="bg1"/>
                </a:solidFill>
              </a:rPr>
              <a:t>Espina de pescado</a:t>
            </a:r>
          </a:p>
        </p:txBody>
      </p:sp>
      <p:pic>
        <p:nvPicPr>
          <p:cNvPr id="4" name="Picture 9"/>
          <p:cNvPicPr>
            <a:picLocks noChangeAspect="1" noChangeArrowheads="1"/>
          </p:cNvPicPr>
          <p:nvPr/>
        </p:nvPicPr>
        <p:blipFill>
          <a:blip r:embed="rId2" cstate="print"/>
          <a:srcRect/>
          <a:stretch>
            <a:fillRect/>
          </a:stretch>
        </p:blipFill>
        <p:spPr bwMode="auto">
          <a:xfrm>
            <a:off x="1579563" y="2005013"/>
            <a:ext cx="6943725" cy="4352925"/>
          </a:xfrm>
          <a:prstGeom prst="rect">
            <a:avLst/>
          </a:prstGeom>
          <a:noFill/>
          <a:ln w="38100">
            <a:solidFill>
              <a:srgbClr val="00B050"/>
            </a:solidFill>
            <a:miter lim="800000"/>
            <a:headEnd/>
            <a:tailEnd/>
          </a:ln>
        </p:spPr>
      </p:pic>
      <p:sp>
        <p:nvSpPr>
          <p:cNvPr id="5" name="4 Rectángulo"/>
          <p:cNvSpPr/>
          <p:nvPr/>
        </p:nvSpPr>
        <p:spPr>
          <a:xfrm>
            <a:off x="500034" y="3501008"/>
            <a:ext cx="1080120" cy="954107"/>
          </a:xfrm>
          <a:prstGeom prst="rect">
            <a:avLst/>
          </a:prstGeom>
          <a:solidFill>
            <a:schemeClr val="tx1"/>
          </a:solidFill>
          <a:ln>
            <a:solidFill>
              <a:srgbClr val="00B050"/>
            </a:solidFill>
          </a:ln>
        </p:spPr>
        <p:style>
          <a:lnRef idx="2">
            <a:schemeClr val="accent1"/>
          </a:lnRef>
          <a:fillRef idx="1">
            <a:schemeClr val="lt1"/>
          </a:fillRef>
          <a:effectRef idx="0">
            <a:schemeClr val="accent1"/>
          </a:effectRef>
          <a:fontRef idx="minor">
            <a:schemeClr val="dk1"/>
          </a:fontRef>
        </p:style>
        <p:txBody>
          <a:bodyPr>
            <a:spAutoFit/>
          </a:bodyPr>
          <a:lstStyle/>
          <a:p>
            <a:pPr algn="ctr" fontAlgn="auto">
              <a:spcBef>
                <a:spcPts val="0"/>
              </a:spcBef>
              <a:spcAft>
                <a:spcPts val="0"/>
              </a:spcAft>
              <a:defRPr/>
            </a:pPr>
            <a:r>
              <a:rPr lang="es-ES" sz="1400" dirty="0">
                <a:ln w="18415" cmpd="sng">
                  <a:solidFill>
                    <a:srgbClr val="FFFFFF"/>
                  </a:solidFill>
                  <a:prstDash val="solid"/>
                </a:ln>
                <a:solidFill>
                  <a:schemeClr val="tx1"/>
                </a:solidFill>
              </a:rPr>
              <a:t>Tarea RECTAS EN EL PLANO</a:t>
            </a:r>
          </a:p>
        </p:txBody>
      </p:sp>
      <p:sp>
        <p:nvSpPr>
          <p:cNvPr id="6" name="5 Rectángulo"/>
          <p:cNvSpPr/>
          <p:nvPr/>
        </p:nvSpPr>
        <p:spPr>
          <a:xfrm>
            <a:off x="2533928" y="1571612"/>
            <a:ext cx="5072098" cy="400110"/>
          </a:xfrm>
          <a:prstGeom prst="rect">
            <a:avLst/>
          </a:prstGeom>
          <a:solidFill>
            <a:schemeClr val="tx1"/>
          </a:solidFill>
          <a:ln w="28575">
            <a:solidFill>
              <a:srgbClr val="00B050"/>
            </a:solidFill>
          </a:ln>
        </p:spPr>
        <p:txBody>
          <a:bodyPr>
            <a:spAutoFit/>
          </a:bodyPr>
          <a:lstStyle/>
          <a:p>
            <a:pPr algn="ctr" fontAlgn="auto">
              <a:spcBef>
                <a:spcPts val="0"/>
              </a:spcBef>
              <a:spcAft>
                <a:spcPts val="0"/>
              </a:spcAft>
              <a:defRPr/>
            </a:pPr>
            <a:r>
              <a:rPr lang="es-ES" sz="2000" dirty="0">
                <a:ln w="18415" cmpd="sng">
                  <a:solidFill>
                    <a:srgbClr val="FFFFFF"/>
                  </a:solidFill>
                  <a:prstDash val="solid"/>
                </a:ln>
                <a:solidFill>
                  <a:srgbClr val="FFFFFF"/>
                </a:solidFill>
                <a:effectLst>
                  <a:outerShdw blurRad="63500" dir="3600000" algn="tl" rotWithShape="0">
                    <a:srgbClr val="000000">
                      <a:alpha val="70000"/>
                    </a:srgbClr>
                  </a:outerShdw>
                </a:effectLst>
                <a:latin typeface="+mn-lt"/>
                <a:cs typeface="+mn-cs"/>
              </a:rPr>
              <a:t>Objetivo: COMPRENDER</a:t>
            </a:r>
          </a:p>
        </p:txBody>
      </p:sp>
      <p:sp>
        <p:nvSpPr>
          <p:cNvPr id="7" name="6 CuadroTexto"/>
          <p:cNvSpPr txBox="1">
            <a:spLocks noChangeArrowheads="1"/>
          </p:cNvSpPr>
          <p:nvPr/>
        </p:nvSpPr>
        <p:spPr bwMode="auto">
          <a:xfrm>
            <a:off x="2411413" y="3933825"/>
            <a:ext cx="642937" cy="369888"/>
          </a:xfrm>
          <a:prstGeom prst="rect">
            <a:avLst/>
          </a:prstGeom>
          <a:noFill/>
          <a:ln w="28575">
            <a:solidFill>
              <a:srgbClr val="FF0000"/>
            </a:solidFill>
            <a:miter lim="800000"/>
            <a:headEnd/>
            <a:tailEnd/>
          </a:ln>
        </p:spPr>
        <p:txBody>
          <a:bodyPr>
            <a:spAutoFit/>
          </a:bodyPr>
          <a:lstStyle/>
          <a:p>
            <a:r>
              <a:rPr lang="es-AR" b="1">
                <a:latin typeface="Century Gothic" pitchFamily="34" charset="0"/>
              </a:rPr>
              <a:t>C23</a:t>
            </a:r>
          </a:p>
        </p:txBody>
      </p:sp>
      <p:grpSp>
        <p:nvGrpSpPr>
          <p:cNvPr id="2" name="25 Grupo"/>
          <p:cNvGrpSpPr>
            <a:grpSpLocks/>
          </p:cNvGrpSpPr>
          <p:nvPr/>
        </p:nvGrpSpPr>
        <p:grpSpPr bwMode="auto">
          <a:xfrm>
            <a:off x="3060700" y="3929063"/>
            <a:ext cx="928688" cy="369887"/>
            <a:chOff x="2214546" y="3929066"/>
            <a:chExt cx="928694" cy="369332"/>
          </a:xfrm>
        </p:grpSpPr>
        <p:sp>
          <p:nvSpPr>
            <p:cNvPr id="20521" name="8 CuadroTexto"/>
            <p:cNvSpPr txBox="1">
              <a:spLocks noChangeArrowheads="1"/>
            </p:cNvSpPr>
            <p:nvPr/>
          </p:nvSpPr>
          <p:spPr bwMode="auto">
            <a:xfrm>
              <a:off x="2500298" y="3929066"/>
              <a:ext cx="642942" cy="369332"/>
            </a:xfrm>
            <a:prstGeom prst="rect">
              <a:avLst/>
            </a:prstGeom>
            <a:noFill/>
            <a:ln w="9525">
              <a:noFill/>
              <a:miter lim="800000"/>
              <a:headEnd/>
              <a:tailEnd/>
            </a:ln>
          </p:spPr>
          <p:txBody>
            <a:bodyPr>
              <a:spAutoFit/>
            </a:bodyPr>
            <a:lstStyle/>
            <a:p>
              <a:r>
                <a:rPr lang="es-AR" b="1">
                  <a:latin typeface="Century Gothic" pitchFamily="34" charset="0"/>
                </a:rPr>
                <a:t>C21</a:t>
              </a:r>
            </a:p>
          </p:txBody>
        </p:sp>
        <p:cxnSp>
          <p:nvCxnSpPr>
            <p:cNvPr id="10" name="9 Conector recto de flecha"/>
            <p:cNvCxnSpPr/>
            <p:nvPr/>
          </p:nvCxnSpPr>
          <p:spPr>
            <a:xfrm>
              <a:off x="2214546" y="4141472"/>
              <a:ext cx="285752" cy="1585"/>
            </a:xfrm>
            <a:prstGeom prst="straightConnector1">
              <a:avLst/>
            </a:prstGeom>
            <a:ln w="38100">
              <a:tailEnd type="arrow"/>
            </a:ln>
          </p:spPr>
          <p:style>
            <a:lnRef idx="1">
              <a:schemeClr val="accent1"/>
            </a:lnRef>
            <a:fillRef idx="0">
              <a:schemeClr val="accent1"/>
            </a:fillRef>
            <a:effectRef idx="0">
              <a:schemeClr val="accent1"/>
            </a:effectRef>
            <a:fontRef idx="minor">
              <a:schemeClr val="tx1"/>
            </a:fontRef>
          </p:style>
        </p:cxnSp>
      </p:grpSp>
      <p:grpSp>
        <p:nvGrpSpPr>
          <p:cNvPr id="3" name="40 Grupo"/>
          <p:cNvGrpSpPr>
            <a:grpSpLocks/>
          </p:cNvGrpSpPr>
          <p:nvPr/>
        </p:nvGrpSpPr>
        <p:grpSpPr bwMode="auto">
          <a:xfrm>
            <a:off x="6775450" y="3857625"/>
            <a:ext cx="1357313" cy="571500"/>
            <a:chOff x="6599054" y="3857628"/>
            <a:chExt cx="1357322" cy="571504"/>
          </a:xfrm>
        </p:grpSpPr>
        <p:sp>
          <p:nvSpPr>
            <p:cNvPr id="21" name="20 Elipse"/>
            <p:cNvSpPr/>
            <p:nvPr/>
          </p:nvSpPr>
          <p:spPr>
            <a:xfrm>
              <a:off x="6956244" y="3857628"/>
              <a:ext cx="1000132" cy="571504"/>
            </a:xfrm>
            <a:prstGeom prst="ellipse">
              <a:avLst/>
            </a:prstGeom>
            <a:solidFill>
              <a:srgbClr val="92D050"/>
            </a:solidFill>
            <a:ln>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C15</a:t>
              </a:r>
              <a:endParaRPr lang="es-AR" dirty="0">
                <a:solidFill>
                  <a:schemeClr val="tx1"/>
                </a:solidFill>
              </a:endParaRPr>
            </a:p>
          </p:txBody>
        </p:sp>
        <p:cxnSp>
          <p:nvCxnSpPr>
            <p:cNvPr id="22" name="21 Conector recto de flecha"/>
            <p:cNvCxnSpPr/>
            <p:nvPr/>
          </p:nvCxnSpPr>
          <p:spPr>
            <a:xfrm>
              <a:off x="6599054" y="4143380"/>
              <a:ext cx="285752" cy="1588"/>
            </a:xfrm>
            <a:prstGeom prst="straightConnector1">
              <a:avLst/>
            </a:prstGeom>
            <a:solidFill>
              <a:srgbClr val="92D050"/>
            </a:solidFill>
            <a:ln w="38100">
              <a:solidFill>
                <a:schemeClr val="accent1"/>
              </a:solidFill>
              <a:tailEnd type="arrow"/>
            </a:ln>
          </p:spPr>
          <p:style>
            <a:lnRef idx="1">
              <a:schemeClr val="accent1"/>
            </a:lnRef>
            <a:fillRef idx="0">
              <a:schemeClr val="accent1"/>
            </a:fillRef>
            <a:effectRef idx="0">
              <a:schemeClr val="accent1"/>
            </a:effectRef>
            <a:fontRef idx="minor">
              <a:schemeClr val="tx1"/>
            </a:fontRef>
          </p:style>
        </p:cxnSp>
      </p:grpSp>
      <p:grpSp>
        <p:nvGrpSpPr>
          <p:cNvPr id="8" name="46 Grupo"/>
          <p:cNvGrpSpPr>
            <a:grpSpLocks/>
          </p:cNvGrpSpPr>
          <p:nvPr/>
        </p:nvGrpSpPr>
        <p:grpSpPr bwMode="auto">
          <a:xfrm>
            <a:off x="2632075" y="3286125"/>
            <a:ext cx="571500" cy="785813"/>
            <a:chOff x="2143108" y="3286124"/>
            <a:chExt cx="571504" cy="785818"/>
          </a:xfrm>
        </p:grpSpPr>
        <p:sp>
          <p:nvSpPr>
            <p:cNvPr id="24" name="23 Rectángulo redondeado"/>
            <p:cNvSpPr/>
            <p:nvPr/>
          </p:nvSpPr>
          <p:spPr>
            <a:xfrm>
              <a:off x="2143108" y="3286124"/>
              <a:ext cx="571504" cy="214314"/>
            </a:xfrm>
            <a:prstGeom prst="roundRect">
              <a:avLst/>
            </a:prstGeom>
            <a:solidFill>
              <a:schemeClr val="tx1"/>
            </a:solidFill>
            <a:ln>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sz="1400" b="1" dirty="0">
                  <a:solidFill>
                    <a:schemeClr val="accent4"/>
                  </a:solidFill>
                </a:rPr>
                <a:t>E13</a:t>
              </a:r>
            </a:p>
          </p:txBody>
        </p:sp>
        <p:cxnSp>
          <p:nvCxnSpPr>
            <p:cNvPr id="25" name="24 Conector recto de flecha"/>
            <p:cNvCxnSpPr/>
            <p:nvPr/>
          </p:nvCxnSpPr>
          <p:spPr>
            <a:xfrm rot="16200000" flipH="1">
              <a:off x="2178827" y="3607595"/>
              <a:ext cx="571504" cy="357191"/>
            </a:xfrm>
            <a:prstGeom prst="straightConnector1">
              <a:avLst/>
            </a:prstGeom>
            <a:ln w="28575">
              <a:solidFill>
                <a:schemeClr val="accent1">
                  <a:lumMod val="75000"/>
                </a:schemeClr>
              </a:solidFill>
              <a:tailEnd type="arrow"/>
            </a:ln>
          </p:spPr>
          <p:style>
            <a:lnRef idx="1">
              <a:schemeClr val="accent1"/>
            </a:lnRef>
            <a:fillRef idx="0">
              <a:schemeClr val="accent1"/>
            </a:fillRef>
            <a:effectRef idx="0">
              <a:schemeClr val="accent1"/>
            </a:effectRef>
            <a:fontRef idx="minor">
              <a:schemeClr val="tx1"/>
            </a:fontRef>
          </p:style>
        </p:cxnSp>
      </p:grpSp>
      <p:grpSp>
        <p:nvGrpSpPr>
          <p:cNvPr id="9" name="57 Grupo"/>
          <p:cNvGrpSpPr>
            <a:grpSpLocks/>
          </p:cNvGrpSpPr>
          <p:nvPr/>
        </p:nvGrpSpPr>
        <p:grpSpPr bwMode="auto">
          <a:xfrm>
            <a:off x="3560763" y="3286125"/>
            <a:ext cx="3357562" cy="1714500"/>
            <a:chOff x="3561056" y="3286125"/>
            <a:chExt cx="3357563" cy="1714500"/>
          </a:xfrm>
        </p:grpSpPr>
        <p:grpSp>
          <p:nvGrpSpPr>
            <p:cNvPr id="20496" name="26 Grupo"/>
            <p:cNvGrpSpPr>
              <a:grpSpLocks/>
            </p:cNvGrpSpPr>
            <p:nvPr/>
          </p:nvGrpSpPr>
          <p:grpSpPr bwMode="auto">
            <a:xfrm>
              <a:off x="3989681" y="3929063"/>
              <a:ext cx="928688" cy="369887"/>
              <a:chOff x="3143240" y="3929066"/>
              <a:chExt cx="928694" cy="369332"/>
            </a:xfrm>
          </p:grpSpPr>
          <p:sp>
            <p:nvSpPr>
              <p:cNvPr id="20515" name="11 CuadroTexto"/>
              <p:cNvSpPr txBox="1">
                <a:spLocks noChangeArrowheads="1"/>
              </p:cNvSpPr>
              <p:nvPr/>
            </p:nvSpPr>
            <p:spPr bwMode="auto">
              <a:xfrm>
                <a:off x="3428992" y="3929066"/>
                <a:ext cx="642942" cy="369332"/>
              </a:xfrm>
              <a:prstGeom prst="rect">
                <a:avLst/>
              </a:prstGeom>
              <a:noFill/>
              <a:ln w="9525">
                <a:noFill/>
                <a:miter lim="800000"/>
                <a:headEnd/>
                <a:tailEnd/>
              </a:ln>
            </p:spPr>
            <p:txBody>
              <a:bodyPr>
                <a:spAutoFit/>
              </a:bodyPr>
              <a:lstStyle/>
              <a:p>
                <a:r>
                  <a:rPr lang="es-AR" b="1">
                    <a:latin typeface="Century Gothic" pitchFamily="34" charset="0"/>
                  </a:rPr>
                  <a:t>C12</a:t>
                </a:r>
              </a:p>
            </p:txBody>
          </p:sp>
          <p:cxnSp>
            <p:nvCxnSpPr>
              <p:cNvPr id="13" name="12 Conector recto de flecha"/>
              <p:cNvCxnSpPr/>
              <p:nvPr/>
            </p:nvCxnSpPr>
            <p:spPr>
              <a:xfrm>
                <a:off x="3143240" y="4141472"/>
                <a:ext cx="285752" cy="1585"/>
              </a:xfrm>
              <a:prstGeom prst="straightConnector1">
                <a:avLst/>
              </a:prstGeom>
              <a:ln w="38100">
                <a:tailEnd type="arrow"/>
              </a:ln>
            </p:spPr>
            <p:style>
              <a:lnRef idx="1">
                <a:schemeClr val="accent1"/>
              </a:lnRef>
              <a:fillRef idx="0">
                <a:schemeClr val="accent1"/>
              </a:fillRef>
              <a:effectRef idx="0">
                <a:schemeClr val="accent1"/>
              </a:effectRef>
              <a:fontRef idx="minor">
                <a:schemeClr val="tx1"/>
              </a:fontRef>
            </p:style>
          </p:cxnSp>
        </p:grpSp>
        <p:grpSp>
          <p:nvGrpSpPr>
            <p:cNvPr id="20497" name="27 Grupo"/>
            <p:cNvGrpSpPr>
              <a:grpSpLocks/>
            </p:cNvGrpSpPr>
            <p:nvPr/>
          </p:nvGrpSpPr>
          <p:grpSpPr bwMode="auto">
            <a:xfrm>
              <a:off x="4918369" y="3929063"/>
              <a:ext cx="928687" cy="369887"/>
              <a:chOff x="4071934" y="3929066"/>
              <a:chExt cx="928694" cy="369332"/>
            </a:xfrm>
          </p:grpSpPr>
          <p:sp>
            <p:nvSpPr>
              <p:cNvPr id="20513" name="14 CuadroTexto"/>
              <p:cNvSpPr txBox="1">
                <a:spLocks noChangeArrowheads="1"/>
              </p:cNvSpPr>
              <p:nvPr/>
            </p:nvSpPr>
            <p:spPr bwMode="auto">
              <a:xfrm>
                <a:off x="4357686" y="3929066"/>
                <a:ext cx="642942" cy="369332"/>
              </a:xfrm>
              <a:prstGeom prst="rect">
                <a:avLst/>
              </a:prstGeom>
              <a:noFill/>
              <a:ln w="9525">
                <a:noFill/>
                <a:miter lim="800000"/>
                <a:headEnd/>
                <a:tailEnd/>
              </a:ln>
            </p:spPr>
            <p:txBody>
              <a:bodyPr>
                <a:spAutoFit/>
              </a:bodyPr>
              <a:lstStyle/>
              <a:p>
                <a:r>
                  <a:rPr lang="es-AR" b="1">
                    <a:latin typeface="Century Gothic" pitchFamily="34" charset="0"/>
                  </a:rPr>
                  <a:t>C20</a:t>
                </a:r>
              </a:p>
            </p:txBody>
          </p:sp>
          <p:cxnSp>
            <p:nvCxnSpPr>
              <p:cNvPr id="16" name="15 Conector recto de flecha"/>
              <p:cNvCxnSpPr/>
              <p:nvPr/>
            </p:nvCxnSpPr>
            <p:spPr>
              <a:xfrm>
                <a:off x="4071933" y="4143056"/>
                <a:ext cx="285752" cy="1586"/>
              </a:xfrm>
              <a:prstGeom prst="straightConnector1">
                <a:avLst/>
              </a:prstGeom>
              <a:ln w="38100">
                <a:tailEnd type="arrow"/>
              </a:ln>
            </p:spPr>
            <p:style>
              <a:lnRef idx="1">
                <a:schemeClr val="accent1"/>
              </a:lnRef>
              <a:fillRef idx="0">
                <a:schemeClr val="accent1"/>
              </a:fillRef>
              <a:effectRef idx="0">
                <a:schemeClr val="accent1"/>
              </a:effectRef>
              <a:fontRef idx="minor">
                <a:schemeClr val="tx1"/>
              </a:fontRef>
            </p:style>
          </p:cxnSp>
        </p:grpSp>
        <p:grpSp>
          <p:nvGrpSpPr>
            <p:cNvPr id="20498" name="28 Grupo"/>
            <p:cNvGrpSpPr>
              <a:grpSpLocks/>
            </p:cNvGrpSpPr>
            <p:nvPr/>
          </p:nvGrpSpPr>
          <p:grpSpPr bwMode="auto">
            <a:xfrm>
              <a:off x="5847056" y="3929063"/>
              <a:ext cx="928688" cy="369887"/>
              <a:chOff x="5000628" y="3929066"/>
              <a:chExt cx="928694" cy="369332"/>
            </a:xfrm>
          </p:grpSpPr>
          <p:sp>
            <p:nvSpPr>
              <p:cNvPr id="20511" name="17 CuadroTexto"/>
              <p:cNvSpPr txBox="1">
                <a:spLocks noChangeArrowheads="1"/>
              </p:cNvSpPr>
              <p:nvPr/>
            </p:nvSpPr>
            <p:spPr bwMode="auto">
              <a:xfrm>
                <a:off x="5286380" y="3929066"/>
                <a:ext cx="642942" cy="369332"/>
              </a:xfrm>
              <a:prstGeom prst="rect">
                <a:avLst/>
              </a:prstGeom>
              <a:noFill/>
              <a:ln w="9525">
                <a:noFill/>
                <a:miter lim="800000"/>
                <a:headEnd/>
                <a:tailEnd/>
              </a:ln>
            </p:spPr>
            <p:txBody>
              <a:bodyPr>
                <a:spAutoFit/>
              </a:bodyPr>
              <a:lstStyle/>
              <a:p>
                <a:r>
                  <a:rPr lang="es-AR" b="1">
                    <a:latin typeface="Century Gothic" pitchFamily="34" charset="0"/>
                  </a:rPr>
                  <a:t>C26</a:t>
                </a:r>
              </a:p>
            </p:txBody>
          </p:sp>
          <p:cxnSp>
            <p:nvCxnSpPr>
              <p:cNvPr id="19" name="18 Conector recto de flecha"/>
              <p:cNvCxnSpPr/>
              <p:nvPr/>
            </p:nvCxnSpPr>
            <p:spPr>
              <a:xfrm>
                <a:off x="5000629" y="4143056"/>
                <a:ext cx="285752" cy="1586"/>
              </a:xfrm>
              <a:prstGeom prst="straightConnector1">
                <a:avLst/>
              </a:prstGeom>
              <a:ln w="38100">
                <a:tailEnd type="arrow"/>
              </a:ln>
            </p:spPr>
            <p:style>
              <a:lnRef idx="1">
                <a:schemeClr val="accent1"/>
              </a:lnRef>
              <a:fillRef idx="0">
                <a:schemeClr val="accent1"/>
              </a:fillRef>
              <a:effectRef idx="0">
                <a:schemeClr val="accent1"/>
              </a:effectRef>
              <a:fontRef idx="minor">
                <a:schemeClr val="tx1"/>
              </a:fontRef>
            </p:style>
          </p:cxnSp>
        </p:grpSp>
        <p:grpSp>
          <p:nvGrpSpPr>
            <p:cNvPr id="20499" name="47 Grupo"/>
            <p:cNvGrpSpPr>
              <a:grpSpLocks/>
            </p:cNvGrpSpPr>
            <p:nvPr/>
          </p:nvGrpSpPr>
          <p:grpSpPr bwMode="auto">
            <a:xfrm>
              <a:off x="3561056" y="3286125"/>
              <a:ext cx="571500" cy="785813"/>
              <a:chOff x="3071802" y="3286124"/>
              <a:chExt cx="571504" cy="785818"/>
            </a:xfrm>
          </p:grpSpPr>
          <p:sp>
            <p:nvSpPr>
              <p:cNvPr id="27" name="26 Rectángulo redondeado"/>
              <p:cNvSpPr/>
              <p:nvPr/>
            </p:nvSpPr>
            <p:spPr>
              <a:xfrm>
                <a:off x="3071802" y="3286124"/>
                <a:ext cx="571504" cy="214314"/>
              </a:xfrm>
              <a:prstGeom prst="roundRect">
                <a:avLst/>
              </a:prstGeom>
              <a:solidFill>
                <a:schemeClr val="tx1"/>
              </a:solidFill>
              <a:ln>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sz="1400" b="1" dirty="0">
                    <a:solidFill>
                      <a:schemeClr val="accent4"/>
                    </a:solidFill>
                  </a:rPr>
                  <a:t>E4</a:t>
                </a:r>
              </a:p>
            </p:txBody>
          </p:sp>
          <p:cxnSp>
            <p:nvCxnSpPr>
              <p:cNvPr id="28" name="27 Conector recto de flecha"/>
              <p:cNvCxnSpPr/>
              <p:nvPr/>
            </p:nvCxnSpPr>
            <p:spPr>
              <a:xfrm rot="16200000" flipH="1">
                <a:off x="3107521" y="3607595"/>
                <a:ext cx="571504" cy="357189"/>
              </a:xfrm>
              <a:prstGeom prst="straightConnector1">
                <a:avLst/>
              </a:prstGeom>
              <a:ln w="28575">
                <a:solidFill>
                  <a:schemeClr val="accent1">
                    <a:lumMod val="75000"/>
                  </a:schemeClr>
                </a:solidFill>
                <a:tailEnd type="arrow"/>
              </a:ln>
            </p:spPr>
            <p:style>
              <a:lnRef idx="1">
                <a:schemeClr val="accent1"/>
              </a:lnRef>
              <a:fillRef idx="0">
                <a:schemeClr val="accent1"/>
              </a:fillRef>
              <a:effectRef idx="0">
                <a:schemeClr val="accent1"/>
              </a:effectRef>
              <a:fontRef idx="minor">
                <a:schemeClr val="tx1"/>
              </a:fontRef>
            </p:style>
          </p:cxnSp>
        </p:grpSp>
        <p:grpSp>
          <p:nvGrpSpPr>
            <p:cNvPr id="20500" name="48 Grupo"/>
            <p:cNvGrpSpPr>
              <a:grpSpLocks/>
            </p:cNvGrpSpPr>
            <p:nvPr/>
          </p:nvGrpSpPr>
          <p:grpSpPr bwMode="auto">
            <a:xfrm>
              <a:off x="5418431" y="3286125"/>
              <a:ext cx="571500" cy="785813"/>
              <a:chOff x="4929190" y="3286124"/>
              <a:chExt cx="571504" cy="785818"/>
            </a:xfrm>
          </p:grpSpPr>
          <p:sp>
            <p:nvSpPr>
              <p:cNvPr id="30" name="29 Rectángulo redondeado"/>
              <p:cNvSpPr/>
              <p:nvPr/>
            </p:nvSpPr>
            <p:spPr>
              <a:xfrm>
                <a:off x="4929191" y="3286124"/>
                <a:ext cx="571504" cy="214314"/>
              </a:xfrm>
              <a:prstGeom prst="roundRect">
                <a:avLst/>
              </a:prstGeom>
              <a:solidFill>
                <a:schemeClr val="tx1"/>
              </a:solidFill>
              <a:ln>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sz="1400" b="1" dirty="0">
                    <a:solidFill>
                      <a:schemeClr val="accent4"/>
                    </a:solidFill>
                  </a:rPr>
                  <a:t>E14</a:t>
                </a:r>
              </a:p>
            </p:txBody>
          </p:sp>
          <p:cxnSp>
            <p:nvCxnSpPr>
              <p:cNvPr id="31" name="30 Conector recto de flecha"/>
              <p:cNvCxnSpPr/>
              <p:nvPr/>
            </p:nvCxnSpPr>
            <p:spPr>
              <a:xfrm rot="16200000" flipH="1">
                <a:off x="4964910" y="3607595"/>
                <a:ext cx="571504" cy="357189"/>
              </a:xfrm>
              <a:prstGeom prst="straightConnector1">
                <a:avLst/>
              </a:prstGeom>
              <a:ln w="28575">
                <a:solidFill>
                  <a:schemeClr val="accent1">
                    <a:lumMod val="75000"/>
                  </a:schemeClr>
                </a:solidFill>
                <a:tailEnd type="arrow"/>
              </a:ln>
            </p:spPr>
            <p:style>
              <a:lnRef idx="1">
                <a:schemeClr val="accent1"/>
              </a:lnRef>
              <a:fillRef idx="0">
                <a:schemeClr val="accent1"/>
              </a:fillRef>
              <a:effectRef idx="0">
                <a:schemeClr val="accent1"/>
              </a:effectRef>
              <a:fontRef idx="minor">
                <a:schemeClr val="tx1"/>
              </a:fontRef>
            </p:style>
          </p:cxnSp>
        </p:grpSp>
        <p:grpSp>
          <p:nvGrpSpPr>
            <p:cNvPr id="20501" name="50 Grupo"/>
            <p:cNvGrpSpPr>
              <a:grpSpLocks/>
            </p:cNvGrpSpPr>
            <p:nvPr/>
          </p:nvGrpSpPr>
          <p:grpSpPr bwMode="auto">
            <a:xfrm>
              <a:off x="4489744" y="4214813"/>
              <a:ext cx="571500" cy="785812"/>
              <a:chOff x="4000496" y="4214818"/>
              <a:chExt cx="571504" cy="785818"/>
            </a:xfrm>
          </p:grpSpPr>
          <p:sp>
            <p:nvSpPr>
              <p:cNvPr id="36" name="35 Rectángulo redondeado"/>
              <p:cNvSpPr/>
              <p:nvPr/>
            </p:nvSpPr>
            <p:spPr>
              <a:xfrm>
                <a:off x="4000495" y="4786322"/>
                <a:ext cx="571504" cy="214314"/>
              </a:xfrm>
              <a:prstGeom prst="roundRect">
                <a:avLst/>
              </a:prstGeom>
              <a:solidFill>
                <a:schemeClr val="tx1"/>
              </a:solidFill>
              <a:ln>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sz="1400" b="1" dirty="0">
                    <a:solidFill>
                      <a:schemeClr val="accent4"/>
                    </a:solidFill>
                  </a:rPr>
                  <a:t>E5</a:t>
                </a:r>
              </a:p>
            </p:txBody>
          </p:sp>
          <p:cxnSp>
            <p:nvCxnSpPr>
              <p:cNvPr id="37" name="36 Conector recto de flecha"/>
              <p:cNvCxnSpPr/>
              <p:nvPr/>
            </p:nvCxnSpPr>
            <p:spPr>
              <a:xfrm rot="5400000" flipH="1" flipV="1">
                <a:off x="4036214" y="4250537"/>
                <a:ext cx="571504" cy="500065"/>
              </a:xfrm>
              <a:prstGeom prst="straightConnector1">
                <a:avLst/>
              </a:prstGeom>
              <a:ln w="28575">
                <a:solidFill>
                  <a:schemeClr val="accent1">
                    <a:lumMod val="75000"/>
                  </a:schemeClr>
                </a:solidFill>
                <a:tailEnd type="arrow"/>
              </a:ln>
            </p:spPr>
            <p:style>
              <a:lnRef idx="1">
                <a:schemeClr val="accent1"/>
              </a:lnRef>
              <a:fillRef idx="0">
                <a:schemeClr val="accent1"/>
              </a:fillRef>
              <a:effectRef idx="0">
                <a:schemeClr val="accent1"/>
              </a:effectRef>
              <a:fontRef idx="minor">
                <a:schemeClr val="tx1"/>
              </a:fontRef>
            </p:style>
          </p:cxnSp>
        </p:grpSp>
        <p:grpSp>
          <p:nvGrpSpPr>
            <p:cNvPr id="20502" name="51 Grupo"/>
            <p:cNvGrpSpPr>
              <a:grpSpLocks/>
            </p:cNvGrpSpPr>
            <p:nvPr/>
          </p:nvGrpSpPr>
          <p:grpSpPr bwMode="auto">
            <a:xfrm>
              <a:off x="6275681" y="4214813"/>
              <a:ext cx="642938" cy="785812"/>
              <a:chOff x="5786446" y="4214818"/>
              <a:chExt cx="642942" cy="785818"/>
            </a:xfrm>
          </p:grpSpPr>
          <p:sp>
            <p:nvSpPr>
              <p:cNvPr id="39" name="38 Rectángulo redondeado"/>
              <p:cNvSpPr/>
              <p:nvPr/>
            </p:nvSpPr>
            <p:spPr>
              <a:xfrm>
                <a:off x="5786447" y="4786322"/>
                <a:ext cx="571504" cy="214314"/>
              </a:xfrm>
              <a:prstGeom prst="roundRect">
                <a:avLst/>
              </a:prstGeom>
              <a:solidFill>
                <a:schemeClr val="tx1"/>
              </a:solidFill>
              <a:ln>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sz="1400" b="1" dirty="0">
                    <a:solidFill>
                      <a:schemeClr val="accent4"/>
                    </a:solidFill>
                  </a:rPr>
                  <a:t>E12</a:t>
                </a:r>
              </a:p>
            </p:txBody>
          </p:sp>
          <p:cxnSp>
            <p:nvCxnSpPr>
              <p:cNvPr id="40" name="39 Conector recto de flecha"/>
              <p:cNvCxnSpPr/>
              <p:nvPr/>
            </p:nvCxnSpPr>
            <p:spPr>
              <a:xfrm rot="5400000" flipH="1" flipV="1">
                <a:off x="5893603" y="4250538"/>
                <a:ext cx="571504" cy="500065"/>
              </a:xfrm>
              <a:prstGeom prst="straightConnector1">
                <a:avLst/>
              </a:prstGeom>
              <a:ln w="28575">
                <a:solidFill>
                  <a:schemeClr val="accent1">
                    <a:lumMod val="75000"/>
                  </a:schemeClr>
                </a:solidFill>
                <a:tailEnd type="arrow"/>
              </a:ln>
            </p:spPr>
            <p:style>
              <a:lnRef idx="1">
                <a:schemeClr val="accent1"/>
              </a:lnRef>
              <a:fillRef idx="0">
                <a:schemeClr val="accent1"/>
              </a:fillRef>
              <a:effectRef idx="0">
                <a:schemeClr val="accent1"/>
              </a:effectRef>
              <a:fontRef idx="minor">
                <a:schemeClr val="tx1"/>
              </a:fontRef>
            </p:style>
          </p:cxnSp>
        </p:grpSp>
      </p:grpSp>
      <p:sp>
        <p:nvSpPr>
          <p:cNvPr id="42" name="41 Rectángulo"/>
          <p:cNvSpPr>
            <a:spLocks noChangeArrowheads="1"/>
          </p:cNvSpPr>
          <p:nvPr/>
        </p:nvSpPr>
        <p:spPr bwMode="auto">
          <a:xfrm>
            <a:off x="3325813" y="3170242"/>
            <a:ext cx="1638300" cy="830262"/>
          </a:xfrm>
          <a:prstGeom prst="rect">
            <a:avLst/>
          </a:prstGeom>
          <a:noFill/>
          <a:ln w="9525">
            <a:noFill/>
            <a:miter lim="800000"/>
            <a:headEnd/>
            <a:tailEnd/>
          </a:ln>
        </p:spPr>
        <p:txBody>
          <a:bodyPr>
            <a:spAutoFit/>
          </a:bodyPr>
          <a:lstStyle/>
          <a:p>
            <a:r>
              <a:rPr lang="es-ES_tradnl" sz="1200" b="1" dirty="0">
                <a:latin typeface="Century Gothic" pitchFamily="34" charset="0"/>
              </a:rPr>
              <a:t>E13. Confunde  en un par ordenado las  ordenadas con las  abscisas </a:t>
            </a:r>
            <a:endParaRPr lang="es-ES" sz="1200" b="1" dirty="0">
              <a:latin typeface="Century Gothic" pitchFamily="34" charset="0"/>
            </a:endParaRPr>
          </a:p>
        </p:txBody>
      </p:sp>
      <p:sp>
        <p:nvSpPr>
          <p:cNvPr id="47" name="Rectangle 1"/>
          <p:cNvSpPr>
            <a:spLocks noChangeArrowheads="1"/>
          </p:cNvSpPr>
          <p:nvPr/>
        </p:nvSpPr>
        <p:spPr bwMode="auto">
          <a:xfrm>
            <a:off x="1760538" y="4249738"/>
            <a:ext cx="2627312" cy="461962"/>
          </a:xfrm>
          <a:prstGeom prst="rect">
            <a:avLst/>
          </a:prstGeom>
          <a:noFill/>
          <a:ln w="9525">
            <a:noFill/>
            <a:miter lim="800000"/>
            <a:headEnd/>
            <a:tailEnd/>
          </a:ln>
        </p:spPr>
        <p:txBody>
          <a:bodyPr anchor="ctr">
            <a:spAutoFit/>
          </a:bodyPr>
          <a:lstStyle/>
          <a:p>
            <a:r>
              <a:rPr lang="es-ES_tradnl" sz="1200" b="1">
                <a:latin typeface="Century Gothic" pitchFamily="34" charset="0"/>
                <a:ea typeface="Times New Roman" pitchFamily="18" charset="0"/>
                <a:cs typeface="Calibri" pitchFamily="34" charset="0"/>
              </a:rPr>
              <a:t>C23. Elabora e interpretar tablas de valores.</a:t>
            </a:r>
          </a:p>
        </p:txBody>
      </p:sp>
      <p:sp>
        <p:nvSpPr>
          <p:cNvPr id="48" name="47 CuadroTexto"/>
          <p:cNvSpPr txBox="1">
            <a:spLocks noChangeArrowheads="1"/>
          </p:cNvSpPr>
          <p:nvPr/>
        </p:nvSpPr>
        <p:spPr bwMode="auto">
          <a:xfrm>
            <a:off x="3340106" y="4292600"/>
            <a:ext cx="2160588" cy="969963"/>
          </a:xfrm>
          <a:prstGeom prst="rect">
            <a:avLst/>
          </a:prstGeom>
          <a:noFill/>
          <a:ln w="9525">
            <a:noFill/>
            <a:miter lim="800000"/>
            <a:headEnd/>
            <a:tailEnd/>
          </a:ln>
        </p:spPr>
        <p:txBody>
          <a:bodyPr>
            <a:spAutoFit/>
          </a:bodyPr>
          <a:lstStyle/>
          <a:p>
            <a:r>
              <a:rPr lang="es-AR" sz="1200" b="1" dirty="0">
                <a:latin typeface="Century Gothic" pitchFamily="34" charset="0"/>
              </a:rPr>
              <a:t>C21. Identifica las coordenadas de puntos pertenecientes a una recta.</a:t>
            </a:r>
            <a:endParaRPr lang="es-ES" sz="1200" b="1" dirty="0">
              <a:latin typeface="Century Gothic" pitchFamily="34" charset="0"/>
            </a:endParaRPr>
          </a:p>
          <a:p>
            <a:endParaRPr lang="es-ES" sz="900" b="1" dirty="0">
              <a:latin typeface="Century Gothic" pitchFamily="34" charset="0"/>
            </a:endParaRPr>
          </a:p>
        </p:txBody>
      </p:sp>
      <p:sp>
        <p:nvSpPr>
          <p:cNvPr id="52" name="Rectangle 7"/>
          <p:cNvSpPr>
            <a:spLocks noChangeArrowheads="1"/>
          </p:cNvSpPr>
          <p:nvPr/>
        </p:nvSpPr>
        <p:spPr bwMode="auto">
          <a:xfrm>
            <a:off x="6619875" y="2935288"/>
            <a:ext cx="1296988" cy="1201737"/>
          </a:xfrm>
          <a:prstGeom prst="rect">
            <a:avLst/>
          </a:prstGeom>
          <a:noFill/>
          <a:ln w="9525">
            <a:noFill/>
            <a:miter lim="800000"/>
            <a:headEnd/>
            <a:tailEnd/>
          </a:ln>
        </p:spPr>
        <p:txBody>
          <a:bodyPr anchor="ctr">
            <a:spAutoFit/>
          </a:bodyPr>
          <a:lstStyle/>
          <a:p>
            <a:r>
              <a:rPr lang="es-ES_tradnl" sz="1200" b="1">
                <a:latin typeface="Century Gothic" pitchFamily="34" charset="0"/>
                <a:ea typeface="Times New Roman" pitchFamily="18" charset="0"/>
                <a:cs typeface="Calibri" pitchFamily="34" charset="0"/>
              </a:rPr>
              <a:t>C15. Determina la posición relativa de dos rectas en el plano.</a:t>
            </a:r>
            <a:r>
              <a:rPr lang="es-AR" sz="1200" b="1">
                <a:latin typeface="Century Gothic" pitchFamily="34" charset="0"/>
                <a:ea typeface="Times New Roman" pitchFamily="18" charset="0"/>
                <a:cs typeface="Calibri" pitchFamily="34" charset="0"/>
              </a:rPr>
              <a:t> </a:t>
            </a:r>
          </a:p>
        </p:txBody>
      </p:sp>
    </p:spTree>
    <p:extLst>
      <p:ext uri="{BB962C8B-B14F-4D97-AF65-F5344CB8AC3E}">
        <p14:creationId xmlns:p14="http://schemas.microsoft.com/office/powerpoint/2010/main" val="3306836924"/>
      </p:ext>
    </p:extLst>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6"/>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5"/>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5" presetClass="entr" presetSubtype="10" fill="hold" nodeType="clickEffect">
                                  <p:stCondLst>
                                    <p:cond delay="0"/>
                                  </p:stCondLst>
                                  <p:childTnLst>
                                    <p:set>
                                      <p:cBhvr>
                                        <p:cTn id="14" dur="1" fill="hold">
                                          <p:stCondLst>
                                            <p:cond delay="0"/>
                                          </p:stCondLst>
                                        </p:cTn>
                                        <p:tgtEl>
                                          <p:spTgt spid="4"/>
                                        </p:tgtEl>
                                        <p:attrNameLst>
                                          <p:attrName>style.visibility</p:attrName>
                                        </p:attrNameLst>
                                      </p:cBhvr>
                                      <p:to>
                                        <p:strVal val="visible"/>
                                      </p:to>
                                    </p:set>
                                    <p:animEffect transition="in" filter="checkerboard(across)">
                                      <p:cBhvr>
                                        <p:cTn id="15" dur="500"/>
                                        <p:tgtEl>
                                          <p:spTgt spid="4"/>
                                        </p:tgtEl>
                                      </p:cBhvr>
                                    </p:animEffect>
                                  </p:childTnLst>
                                </p:cTn>
                              </p:par>
                            </p:childTnLst>
                          </p:cTn>
                        </p:par>
                      </p:childTnLst>
                    </p:cTn>
                  </p:par>
                  <p:par>
                    <p:cTn id="16" fill="hold">
                      <p:stCondLst>
                        <p:cond delay="indefinite"/>
                      </p:stCondLst>
                      <p:childTnLst>
                        <p:par>
                          <p:cTn id="17" fill="hold">
                            <p:stCondLst>
                              <p:cond delay="0"/>
                            </p:stCondLst>
                            <p:childTnLst>
                              <p:par>
                                <p:cTn id="18" presetID="3" presetClass="entr" presetSubtype="5" fill="hold" grpId="0" nodeType="clickEffect">
                                  <p:stCondLst>
                                    <p:cond delay="0"/>
                                  </p:stCondLst>
                                  <p:childTnLst>
                                    <p:set>
                                      <p:cBhvr>
                                        <p:cTn id="19" dur="1" fill="hold">
                                          <p:stCondLst>
                                            <p:cond delay="0"/>
                                          </p:stCondLst>
                                        </p:cTn>
                                        <p:tgtEl>
                                          <p:spTgt spid="7"/>
                                        </p:tgtEl>
                                        <p:attrNameLst>
                                          <p:attrName>style.visibility</p:attrName>
                                        </p:attrNameLst>
                                      </p:cBhvr>
                                      <p:to>
                                        <p:strVal val="visible"/>
                                      </p:to>
                                    </p:set>
                                    <p:animEffect transition="in" filter="blinds(vertical)">
                                      <p:cBhvr>
                                        <p:cTn id="20" dur="500"/>
                                        <p:tgtEl>
                                          <p:spTgt spid="7"/>
                                        </p:tgtEl>
                                      </p:cBhvr>
                                    </p:animEffect>
                                  </p:childTnLst>
                                </p:cTn>
                              </p:par>
                            </p:childTnLst>
                          </p:cTn>
                        </p:par>
                      </p:childTnLst>
                    </p:cTn>
                  </p:par>
                  <p:par>
                    <p:cTn id="21" fill="hold">
                      <p:stCondLst>
                        <p:cond delay="indefinite"/>
                      </p:stCondLst>
                      <p:childTnLst>
                        <p:par>
                          <p:cTn id="22" fill="hold">
                            <p:stCondLst>
                              <p:cond delay="0"/>
                            </p:stCondLst>
                            <p:childTnLst>
                              <p:par>
                                <p:cTn id="23" presetID="5" presetClass="entr" presetSubtype="10" fill="hold" grpId="0" nodeType="clickEffect">
                                  <p:stCondLst>
                                    <p:cond delay="0"/>
                                  </p:stCondLst>
                                  <p:childTnLst>
                                    <p:set>
                                      <p:cBhvr>
                                        <p:cTn id="24" dur="1" fill="hold">
                                          <p:stCondLst>
                                            <p:cond delay="0"/>
                                          </p:stCondLst>
                                        </p:cTn>
                                        <p:tgtEl>
                                          <p:spTgt spid="47"/>
                                        </p:tgtEl>
                                        <p:attrNameLst>
                                          <p:attrName>style.visibility</p:attrName>
                                        </p:attrNameLst>
                                      </p:cBhvr>
                                      <p:to>
                                        <p:strVal val="visible"/>
                                      </p:to>
                                    </p:set>
                                    <p:animEffect transition="in" filter="checkerboard(across)">
                                      <p:cBhvr>
                                        <p:cTn id="25" dur="500"/>
                                        <p:tgtEl>
                                          <p:spTgt spid="47"/>
                                        </p:tgtEl>
                                      </p:cBhvr>
                                    </p:animEffect>
                                  </p:childTnLst>
                                </p:cTn>
                              </p:par>
                            </p:childTnLst>
                          </p:cTn>
                        </p:par>
                      </p:childTnLst>
                    </p:cTn>
                  </p:par>
                  <p:par>
                    <p:cTn id="26" fill="hold">
                      <p:stCondLst>
                        <p:cond delay="indefinite"/>
                      </p:stCondLst>
                      <p:childTnLst>
                        <p:par>
                          <p:cTn id="27" fill="hold">
                            <p:stCondLst>
                              <p:cond delay="0"/>
                            </p:stCondLst>
                            <p:childTnLst>
                              <p:par>
                                <p:cTn id="28" presetID="3" presetClass="exit" presetSubtype="10" fill="hold" grpId="1" nodeType="clickEffect">
                                  <p:stCondLst>
                                    <p:cond delay="0"/>
                                  </p:stCondLst>
                                  <p:childTnLst>
                                    <p:animEffect transition="out" filter="blinds(horizontal)">
                                      <p:cBhvr>
                                        <p:cTn id="29" dur="500"/>
                                        <p:tgtEl>
                                          <p:spTgt spid="47"/>
                                        </p:tgtEl>
                                      </p:cBhvr>
                                    </p:animEffect>
                                    <p:set>
                                      <p:cBhvr>
                                        <p:cTn id="30" dur="1" fill="hold">
                                          <p:stCondLst>
                                            <p:cond delay="499"/>
                                          </p:stCondLst>
                                        </p:cTn>
                                        <p:tgtEl>
                                          <p:spTgt spid="47"/>
                                        </p:tgtEl>
                                        <p:attrNameLst>
                                          <p:attrName>style.visibility</p:attrName>
                                        </p:attrNameLst>
                                      </p:cBhvr>
                                      <p:to>
                                        <p:strVal val="hidden"/>
                                      </p:to>
                                    </p:set>
                                  </p:childTnLst>
                                </p:cTn>
                              </p:par>
                            </p:childTnLst>
                          </p:cTn>
                        </p:par>
                      </p:childTnLst>
                    </p:cTn>
                  </p:par>
                  <p:par>
                    <p:cTn id="31" fill="hold">
                      <p:stCondLst>
                        <p:cond delay="indefinite"/>
                      </p:stCondLst>
                      <p:childTnLst>
                        <p:par>
                          <p:cTn id="32" fill="hold">
                            <p:stCondLst>
                              <p:cond delay="0"/>
                            </p:stCondLst>
                            <p:childTnLst>
                              <p:par>
                                <p:cTn id="33" presetID="3" presetClass="entr" presetSubtype="5" fill="hold" nodeType="clickEffect">
                                  <p:stCondLst>
                                    <p:cond delay="0"/>
                                  </p:stCondLst>
                                  <p:childTnLst>
                                    <p:set>
                                      <p:cBhvr>
                                        <p:cTn id="34" dur="1" fill="hold">
                                          <p:stCondLst>
                                            <p:cond delay="0"/>
                                          </p:stCondLst>
                                        </p:cTn>
                                        <p:tgtEl>
                                          <p:spTgt spid="2"/>
                                        </p:tgtEl>
                                        <p:attrNameLst>
                                          <p:attrName>style.visibility</p:attrName>
                                        </p:attrNameLst>
                                      </p:cBhvr>
                                      <p:to>
                                        <p:strVal val="visible"/>
                                      </p:to>
                                    </p:set>
                                    <p:animEffect transition="in" filter="blinds(vertical)">
                                      <p:cBhvr>
                                        <p:cTn id="35" dur="500"/>
                                        <p:tgtEl>
                                          <p:spTgt spid="2"/>
                                        </p:tgtEl>
                                      </p:cBhvr>
                                    </p:animEffect>
                                  </p:childTnLst>
                                </p:cTn>
                              </p:par>
                            </p:childTnLst>
                          </p:cTn>
                        </p:par>
                      </p:childTnLst>
                    </p:cTn>
                  </p:par>
                  <p:par>
                    <p:cTn id="36" fill="hold">
                      <p:stCondLst>
                        <p:cond delay="indefinite"/>
                      </p:stCondLst>
                      <p:childTnLst>
                        <p:par>
                          <p:cTn id="37" fill="hold">
                            <p:stCondLst>
                              <p:cond delay="0"/>
                            </p:stCondLst>
                            <p:childTnLst>
                              <p:par>
                                <p:cTn id="38" presetID="5" presetClass="entr" presetSubtype="10" fill="hold" grpId="0" nodeType="clickEffect">
                                  <p:stCondLst>
                                    <p:cond delay="0"/>
                                  </p:stCondLst>
                                  <p:childTnLst>
                                    <p:set>
                                      <p:cBhvr>
                                        <p:cTn id="39" dur="1" fill="hold">
                                          <p:stCondLst>
                                            <p:cond delay="0"/>
                                          </p:stCondLst>
                                        </p:cTn>
                                        <p:tgtEl>
                                          <p:spTgt spid="48"/>
                                        </p:tgtEl>
                                        <p:attrNameLst>
                                          <p:attrName>style.visibility</p:attrName>
                                        </p:attrNameLst>
                                      </p:cBhvr>
                                      <p:to>
                                        <p:strVal val="visible"/>
                                      </p:to>
                                    </p:set>
                                    <p:animEffect transition="in" filter="checkerboard(across)">
                                      <p:cBhvr>
                                        <p:cTn id="40" dur="500"/>
                                        <p:tgtEl>
                                          <p:spTgt spid="48"/>
                                        </p:tgtEl>
                                      </p:cBhvr>
                                    </p:animEffect>
                                  </p:childTnLst>
                                </p:cTn>
                              </p:par>
                            </p:childTnLst>
                          </p:cTn>
                        </p:par>
                      </p:childTnLst>
                    </p:cTn>
                  </p:par>
                  <p:par>
                    <p:cTn id="41" fill="hold">
                      <p:stCondLst>
                        <p:cond delay="indefinite"/>
                      </p:stCondLst>
                      <p:childTnLst>
                        <p:par>
                          <p:cTn id="42" fill="hold">
                            <p:stCondLst>
                              <p:cond delay="0"/>
                            </p:stCondLst>
                            <p:childTnLst>
                              <p:par>
                                <p:cTn id="43" presetID="5" presetClass="exit" presetSubtype="10" fill="hold" grpId="1" nodeType="clickEffect">
                                  <p:stCondLst>
                                    <p:cond delay="0"/>
                                  </p:stCondLst>
                                  <p:childTnLst>
                                    <p:animEffect transition="out" filter="checkerboard(across)">
                                      <p:cBhvr>
                                        <p:cTn id="44" dur="500"/>
                                        <p:tgtEl>
                                          <p:spTgt spid="48"/>
                                        </p:tgtEl>
                                      </p:cBhvr>
                                    </p:animEffect>
                                    <p:set>
                                      <p:cBhvr>
                                        <p:cTn id="45" dur="1" fill="hold">
                                          <p:stCondLst>
                                            <p:cond delay="499"/>
                                          </p:stCondLst>
                                        </p:cTn>
                                        <p:tgtEl>
                                          <p:spTgt spid="48"/>
                                        </p:tgtEl>
                                        <p:attrNameLst>
                                          <p:attrName>style.visibility</p:attrName>
                                        </p:attrNameLst>
                                      </p:cBhvr>
                                      <p:to>
                                        <p:strVal val="hidden"/>
                                      </p:to>
                                    </p:set>
                                  </p:childTnLst>
                                </p:cTn>
                              </p:par>
                            </p:childTnLst>
                          </p:cTn>
                        </p:par>
                      </p:childTnLst>
                    </p:cTn>
                  </p:par>
                  <p:par>
                    <p:cTn id="46" fill="hold">
                      <p:stCondLst>
                        <p:cond delay="indefinite"/>
                      </p:stCondLst>
                      <p:childTnLst>
                        <p:par>
                          <p:cTn id="47" fill="hold">
                            <p:stCondLst>
                              <p:cond delay="0"/>
                            </p:stCondLst>
                            <p:childTnLst>
                              <p:par>
                                <p:cTn id="48" presetID="4" presetClass="entr" presetSubtype="16" fill="hold" nodeType="clickEffect">
                                  <p:stCondLst>
                                    <p:cond delay="0"/>
                                  </p:stCondLst>
                                  <p:childTnLst>
                                    <p:set>
                                      <p:cBhvr>
                                        <p:cTn id="49" dur="1" fill="hold">
                                          <p:stCondLst>
                                            <p:cond delay="0"/>
                                          </p:stCondLst>
                                        </p:cTn>
                                        <p:tgtEl>
                                          <p:spTgt spid="8"/>
                                        </p:tgtEl>
                                        <p:attrNameLst>
                                          <p:attrName>style.visibility</p:attrName>
                                        </p:attrNameLst>
                                      </p:cBhvr>
                                      <p:to>
                                        <p:strVal val="visible"/>
                                      </p:to>
                                    </p:set>
                                    <p:animEffect transition="in" filter="box(in)">
                                      <p:cBhvr>
                                        <p:cTn id="50" dur="500"/>
                                        <p:tgtEl>
                                          <p:spTgt spid="8"/>
                                        </p:tgtEl>
                                      </p:cBhvr>
                                    </p:animEffect>
                                  </p:childTnLst>
                                </p:cTn>
                              </p:par>
                            </p:childTnLst>
                          </p:cTn>
                        </p:par>
                      </p:childTnLst>
                    </p:cTn>
                  </p:par>
                  <p:par>
                    <p:cTn id="51" fill="hold">
                      <p:stCondLst>
                        <p:cond delay="indefinite"/>
                      </p:stCondLst>
                      <p:childTnLst>
                        <p:par>
                          <p:cTn id="52" fill="hold">
                            <p:stCondLst>
                              <p:cond delay="0"/>
                            </p:stCondLst>
                            <p:childTnLst>
                              <p:par>
                                <p:cTn id="53" presetID="5" presetClass="entr" presetSubtype="10" fill="hold" grpId="0" nodeType="clickEffect">
                                  <p:stCondLst>
                                    <p:cond delay="0"/>
                                  </p:stCondLst>
                                  <p:childTnLst>
                                    <p:set>
                                      <p:cBhvr>
                                        <p:cTn id="54" dur="1" fill="hold">
                                          <p:stCondLst>
                                            <p:cond delay="0"/>
                                          </p:stCondLst>
                                        </p:cTn>
                                        <p:tgtEl>
                                          <p:spTgt spid="42"/>
                                        </p:tgtEl>
                                        <p:attrNameLst>
                                          <p:attrName>style.visibility</p:attrName>
                                        </p:attrNameLst>
                                      </p:cBhvr>
                                      <p:to>
                                        <p:strVal val="visible"/>
                                      </p:to>
                                    </p:set>
                                    <p:animEffect transition="in" filter="checkerboard(across)">
                                      <p:cBhvr>
                                        <p:cTn id="55" dur="500"/>
                                        <p:tgtEl>
                                          <p:spTgt spid="42"/>
                                        </p:tgtEl>
                                      </p:cBhvr>
                                    </p:animEffect>
                                  </p:childTnLst>
                                </p:cTn>
                              </p:par>
                            </p:childTnLst>
                          </p:cTn>
                        </p:par>
                      </p:childTnLst>
                    </p:cTn>
                  </p:par>
                  <p:par>
                    <p:cTn id="56" fill="hold">
                      <p:stCondLst>
                        <p:cond delay="indefinite"/>
                      </p:stCondLst>
                      <p:childTnLst>
                        <p:par>
                          <p:cTn id="57" fill="hold">
                            <p:stCondLst>
                              <p:cond delay="0"/>
                            </p:stCondLst>
                            <p:childTnLst>
                              <p:par>
                                <p:cTn id="58" presetID="5" presetClass="exit" presetSubtype="10" fill="hold" grpId="1" nodeType="clickEffect">
                                  <p:stCondLst>
                                    <p:cond delay="0"/>
                                  </p:stCondLst>
                                  <p:childTnLst>
                                    <p:animEffect transition="out" filter="checkerboard(across)">
                                      <p:cBhvr>
                                        <p:cTn id="59" dur="500"/>
                                        <p:tgtEl>
                                          <p:spTgt spid="42"/>
                                        </p:tgtEl>
                                      </p:cBhvr>
                                    </p:animEffect>
                                    <p:set>
                                      <p:cBhvr>
                                        <p:cTn id="60" dur="1" fill="hold">
                                          <p:stCondLst>
                                            <p:cond delay="499"/>
                                          </p:stCondLst>
                                        </p:cTn>
                                        <p:tgtEl>
                                          <p:spTgt spid="42"/>
                                        </p:tgtEl>
                                        <p:attrNameLst>
                                          <p:attrName>style.visibility</p:attrName>
                                        </p:attrNameLst>
                                      </p:cBhvr>
                                      <p:to>
                                        <p:strVal val="hidden"/>
                                      </p:to>
                                    </p:set>
                                  </p:childTnLst>
                                </p:cTn>
                              </p:par>
                            </p:childTnLst>
                          </p:cTn>
                        </p:par>
                      </p:childTnLst>
                    </p:cTn>
                  </p:par>
                  <p:par>
                    <p:cTn id="61" fill="hold">
                      <p:stCondLst>
                        <p:cond delay="indefinite"/>
                      </p:stCondLst>
                      <p:childTnLst>
                        <p:par>
                          <p:cTn id="62" fill="hold">
                            <p:stCondLst>
                              <p:cond delay="0"/>
                            </p:stCondLst>
                            <p:childTnLst>
                              <p:par>
                                <p:cTn id="63" presetID="9" presetClass="entr" presetSubtype="0" fill="hold" nodeType="clickEffect">
                                  <p:stCondLst>
                                    <p:cond delay="0"/>
                                  </p:stCondLst>
                                  <p:childTnLst>
                                    <p:set>
                                      <p:cBhvr>
                                        <p:cTn id="64" dur="1" fill="hold">
                                          <p:stCondLst>
                                            <p:cond delay="0"/>
                                          </p:stCondLst>
                                        </p:cTn>
                                        <p:tgtEl>
                                          <p:spTgt spid="9"/>
                                        </p:tgtEl>
                                        <p:attrNameLst>
                                          <p:attrName>style.visibility</p:attrName>
                                        </p:attrNameLst>
                                      </p:cBhvr>
                                      <p:to>
                                        <p:strVal val="visible"/>
                                      </p:to>
                                    </p:set>
                                    <p:animEffect transition="in" filter="dissolve">
                                      <p:cBhvr>
                                        <p:cTn id="65" dur="500"/>
                                        <p:tgtEl>
                                          <p:spTgt spid="9"/>
                                        </p:tgtEl>
                                      </p:cBhvr>
                                    </p:animEffect>
                                  </p:childTnLst>
                                </p:cTn>
                              </p:par>
                            </p:childTnLst>
                          </p:cTn>
                        </p:par>
                      </p:childTnLst>
                    </p:cTn>
                  </p:par>
                  <p:par>
                    <p:cTn id="66" fill="hold">
                      <p:stCondLst>
                        <p:cond delay="indefinite"/>
                      </p:stCondLst>
                      <p:childTnLst>
                        <p:par>
                          <p:cTn id="67" fill="hold">
                            <p:stCondLst>
                              <p:cond delay="0"/>
                            </p:stCondLst>
                            <p:childTnLst>
                              <p:par>
                                <p:cTn id="68" presetID="3" presetClass="entr" presetSubtype="5" fill="hold" nodeType="clickEffect">
                                  <p:stCondLst>
                                    <p:cond delay="0"/>
                                  </p:stCondLst>
                                  <p:childTnLst>
                                    <p:set>
                                      <p:cBhvr>
                                        <p:cTn id="69" dur="1" fill="hold">
                                          <p:stCondLst>
                                            <p:cond delay="0"/>
                                          </p:stCondLst>
                                        </p:cTn>
                                        <p:tgtEl>
                                          <p:spTgt spid="3"/>
                                        </p:tgtEl>
                                        <p:attrNameLst>
                                          <p:attrName>style.visibility</p:attrName>
                                        </p:attrNameLst>
                                      </p:cBhvr>
                                      <p:to>
                                        <p:strVal val="visible"/>
                                      </p:to>
                                    </p:set>
                                    <p:animEffect transition="in" filter="blinds(vertical)">
                                      <p:cBhvr>
                                        <p:cTn id="70" dur="500"/>
                                        <p:tgtEl>
                                          <p:spTgt spid="3"/>
                                        </p:tgtEl>
                                      </p:cBhvr>
                                    </p:animEffect>
                                  </p:childTnLst>
                                </p:cTn>
                              </p:par>
                            </p:childTnLst>
                          </p:cTn>
                        </p:par>
                      </p:childTnLst>
                    </p:cTn>
                  </p:par>
                  <p:par>
                    <p:cTn id="71" fill="hold">
                      <p:stCondLst>
                        <p:cond delay="indefinite"/>
                      </p:stCondLst>
                      <p:childTnLst>
                        <p:par>
                          <p:cTn id="72" fill="hold">
                            <p:stCondLst>
                              <p:cond delay="0"/>
                            </p:stCondLst>
                            <p:childTnLst>
                              <p:par>
                                <p:cTn id="73" presetID="5" presetClass="entr" presetSubtype="10" fill="hold" grpId="0" nodeType="clickEffect">
                                  <p:stCondLst>
                                    <p:cond delay="0"/>
                                  </p:stCondLst>
                                  <p:childTnLst>
                                    <p:set>
                                      <p:cBhvr>
                                        <p:cTn id="74" dur="1" fill="hold">
                                          <p:stCondLst>
                                            <p:cond delay="0"/>
                                          </p:stCondLst>
                                        </p:cTn>
                                        <p:tgtEl>
                                          <p:spTgt spid="52"/>
                                        </p:tgtEl>
                                        <p:attrNameLst>
                                          <p:attrName>style.visibility</p:attrName>
                                        </p:attrNameLst>
                                      </p:cBhvr>
                                      <p:to>
                                        <p:strVal val="visible"/>
                                      </p:to>
                                    </p:set>
                                    <p:animEffect transition="in" filter="checkerboard(across)">
                                      <p:cBhvr>
                                        <p:cTn id="75" dur="500"/>
                                        <p:tgtEl>
                                          <p:spTgt spid="52"/>
                                        </p:tgtEl>
                                      </p:cBhvr>
                                    </p:animEffect>
                                  </p:childTnLst>
                                </p:cTn>
                              </p:par>
                            </p:childTnLst>
                          </p:cTn>
                        </p:par>
                      </p:childTnLst>
                    </p:cTn>
                  </p:par>
                  <p:par>
                    <p:cTn id="76" fill="hold">
                      <p:stCondLst>
                        <p:cond delay="indefinite"/>
                      </p:stCondLst>
                      <p:childTnLst>
                        <p:par>
                          <p:cTn id="77" fill="hold">
                            <p:stCondLst>
                              <p:cond delay="0"/>
                            </p:stCondLst>
                            <p:childTnLst>
                              <p:par>
                                <p:cTn id="78" presetID="5" presetClass="exit" presetSubtype="10" fill="hold" grpId="1" nodeType="clickEffect">
                                  <p:stCondLst>
                                    <p:cond delay="0"/>
                                  </p:stCondLst>
                                  <p:childTnLst>
                                    <p:animEffect transition="out" filter="checkerboard(across)">
                                      <p:cBhvr>
                                        <p:cTn id="79" dur="500"/>
                                        <p:tgtEl>
                                          <p:spTgt spid="52"/>
                                        </p:tgtEl>
                                      </p:cBhvr>
                                    </p:animEffect>
                                    <p:set>
                                      <p:cBhvr>
                                        <p:cTn id="80" dur="1" fill="hold">
                                          <p:stCondLst>
                                            <p:cond delay="499"/>
                                          </p:stCondLst>
                                        </p:cTn>
                                        <p:tgtEl>
                                          <p:spTgt spid="52"/>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P spid="42" grpId="0"/>
      <p:bldP spid="42" grpId="1"/>
      <p:bldP spid="47" grpId="0"/>
      <p:bldP spid="47" grpId="1"/>
      <p:bldP spid="48" grpId="0"/>
      <p:bldP spid="48" grpId="1"/>
      <p:bldP spid="52" grpId="0"/>
      <p:bldP spid="52" grpId="1"/>
    </p:bld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Título"/>
          <p:cNvSpPr>
            <a:spLocks noGrp="1"/>
          </p:cNvSpPr>
          <p:nvPr>
            <p:ph type="title"/>
          </p:nvPr>
        </p:nvSpPr>
        <p:spPr>
          <a:xfrm>
            <a:off x="714348" y="357166"/>
            <a:ext cx="7772400" cy="914400"/>
          </a:xfrm>
        </p:spPr>
        <p:txBody>
          <a:bodyPr>
            <a:normAutofit/>
          </a:bodyPr>
          <a:lstStyle/>
          <a:p>
            <a:pPr algn="ctr" eaLnBrk="1" fontAlgn="auto" hangingPunct="1">
              <a:spcAft>
                <a:spcPts val="0"/>
              </a:spcAft>
              <a:defRPr/>
            </a:pPr>
            <a:r>
              <a:rPr lang="es-AR" sz="3600" dirty="0" smtClean="0">
                <a:solidFill>
                  <a:schemeClr val="bg1"/>
                </a:solidFill>
                <a:effectLst>
                  <a:outerShdw blurRad="38100" dist="38100" dir="2700000" algn="tl">
                    <a:srgbClr val="000000">
                      <a:alpha val="43137"/>
                    </a:srgbClr>
                  </a:outerShdw>
                </a:effectLst>
              </a:rPr>
              <a:t>Materiales y recursos</a:t>
            </a:r>
            <a:endParaRPr lang="es-AR" sz="3600" dirty="0">
              <a:solidFill>
                <a:schemeClr val="bg1"/>
              </a:solidFill>
              <a:effectLst>
                <a:outerShdw blurRad="38100" dist="38100" dir="2700000" algn="tl">
                  <a:srgbClr val="000000">
                    <a:alpha val="43137"/>
                  </a:srgbClr>
                </a:outerShdw>
              </a:effectLst>
            </a:endParaRPr>
          </a:p>
        </p:txBody>
      </p:sp>
      <p:graphicFrame>
        <p:nvGraphicFramePr>
          <p:cNvPr id="6" name="5 Marcador de contenido"/>
          <p:cNvGraphicFramePr>
            <a:graphicFrameLocks noGrp="1"/>
          </p:cNvGraphicFramePr>
          <p:nvPr>
            <p:ph idx="1"/>
          </p:nvPr>
        </p:nvGraphicFramePr>
        <p:xfrm>
          <a:off x="914400" y="1571625"/>
          <a:ext cx="7772400" cy="4784725"/>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graphicFrame>
        <p:nvGraphicFramePr>
          <p:cNvPr id="7" name="6 Diagrama"/>
          <p:cNvGraphicFramePr/>
          <p:nvPr>
            <p:extLst>
              <p:ext uri="{D42A27DB-BD31-4B8C-83A1-F6EECF244321}">
                <p14:modId xmlns:p14="http://schemas.microsoft.com/office/powerpoint/2010/main" val="2755830407"/>
              </p:ext>
            </p:extLst>
          </p:nvPr>
        </p:nvGraphicFramePr>
        <p:xfrm>
          <a:off x="1071538" y="1785926"/>
          <a:ext cx="7215238" cy="4357718"/>
        </p:xfrm>
        <a:graphic>
          <a:graphicData uri="http://schemas.openxmlformats.org/drawingml/2006/diagram">
            <dgm:relIds xmlns:dgm="http://schemas.openxmlformats.org/drawingml/2006/diagram" xmlns:r="http://schemas.openxmlformats.org/officeDocument/2006/relationships" r:dm="rId7" r:lo="rId8" r:qs="rId9" r:cs="rId10"/>
          </a:graphicData>
        </a:graphic>
      </p:graphicFrame>
    </p:spTree>
    <p:extLst>
      <p:ext uri="{BB962C8B-B14F-4D97-AF65-F5344CB8AC3E}">
        <p14:creationId xmlns:p14="http://schemas.microsoft.com/office/powerpoint/2010/main" val="924227110"/>
      </p:ext>
    </p:extLst>
  </p:cSld>
  <p:clrMapOvr>
    <a:masterClrMapping/>
  </p:clrMapOvr>
  <p:timing>
    <p:tnLst>
      <p:par>
        <p:cTn xmlns:p14="http://schemas.microsoft.com/office/powerpoint/2010/mai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1 Título"/>
          <p:cNvSpPr>
            <a:spLocks noGrp="1"/>
          </p:cNvSpPr>
          <p:nvPr>
            <p:ph type="title"/>
          </p:nvPr>
        </p:nvSpPr>
        <p:spPr>
          <a:xfrm>
            <a:off x="1006475" y="285728"/>
            <a:ext cx="7137400" cy="703263"/>
          </a:xfrm>
        </p:spPr>
        <p:txBody>
          <a:bodyPr rtlCol="0" anchor="t">
            <a:noAutofit/>
          </a:bodyPr>
          <a:lstStyle/>
          <a:p>
            <a:pPr algn="ctr" eaLnBrk="1" fontAlgn="auto" hangingPunct="1">
              <a:spcAft>
                <a:spcPts val="0"/>
              </a:spcAft>
              <a:defRPr/>
            </a:pPr>
            <a:r>
              <a:rPr lang="es-ES" sz="2800" b="1" dirty="0" smtClean="0">
                <a:solidFill>
                  <a:schemeClr val="bg1"/>
                </a:solidFill>
                <a:effectLst>
                  <a:outerShdw blurRad="38100" dist="38100" dir="2700000" algn="tl">
                    <a:srgbClr val="000000">
                      <a:alpha val="43137"/>
                    </a:srgbClr>
                  </a:outerShdw>
                </a:effectLst>
              </a:rPr>
              <a:t>Una tarea de transición entre los objetivos Comprender y Modelar </a:t>
            </a:r>
            <a:endParaRPr lang="es-ES" sz="2800" b="1" dirty="0">
              <a:solidFill>
                <a:schemeClr val="bg1"/>
              </a:solidFill>
              <a:effectLst>
                <a:outerShdw blurRad="38100" dist="38100" dir="2700000" algn="tl">
                  <a:srgbClr val="000000">
                    <a:alpha val="43137"/>
                  </a:srgbClr>
                </a:outerShdw>
              </a:effectLst>
            </a:endParaRPr>
          </a:p>
        </p:txBody>
      </p:sp>
      <p:sp>
        <p:nvSpPr>
          <p:cNvPr id="6" name="5 Proceso alternativo"/>
          <p:cNvSpPr/>
          <p:nvPr/>
        </p:nvSpPr>
        <p:spPr>
          <a:xfrm>
            <a:off x="5796136" y="2780928"/>
            <a:ext cx="3161703" cy="3095446"/>
          </a:xfrm>
          <a:prstGeom prst="flowChartAlternateProcess">
            <a:avLst/>
          </a:prstGeom>
          <a:blipFill rotWithShape="0">
            <a:blip r:embed="rId3" cstate="print">
              <a:lum bright="-20000"/>
            </a:blip>
            <a:stretch>
              <a:fillRect/>
            </a:stretch>
          </a:blipFill>
          <a:ln>
            <a:solidFill>
              <a:schemeClr val="bg1"/>
            </a:solidFill>
          </a:ln>
          <a:scene3d>
            <a:camera prst="orthographicFront"/>
            <a:lightRig rig="flat" dir="t"/>
          </a:scene3d>
          <a:sp3d z="127000" prstMaterial="plastic">
            <a:bevelT w="88900" h="88900"/>
            <a:bevelB w="88900" h="31750" prst="angle"/>
          </a:sp3d>
        </p:spPr>
        <p:style>
          <a:lnRef idx="0">
            <a:scrgbClr r="0" g="0" b="0"/>
          </a:lnRef>
          <a:fillRef idx="3">
            <a:scrgbClr r="0" g="0" b="0"/>
          </a:fillRef>
          <a:effectRef idx="2">
            <a:schemeClr val="accent1">
              <a:tint val="50000"/>
              <a:hueOff val="0"/>
              <a:satOff val="0"/>
              <a:lumOff val="0"/>
              <a:alphaOff val="0"/>
            </a:schemeClr>
          </a:effectRef>
          <a:fontRef idx="minor">
            <a:schemeClr val="lt1">
              <a:hueOff val="0"/>
              <a:satOff val="0"/>
              <a:lumOff val="0"/>
              <a:alphaOff val="0"/>
            </a:schemeClr>
          </a:fontRef>
        </p:style>
      </p:sp>
      <p:sp>
        <p:nvSpPr>
          <p:cNvPr id="17412" name="Rectangle 1"/>
          <p:cNvSpPr>
            <a:spLocks noChangeArrowheads="1"/>
          </p:cNvSpPr>
          <p:nvPr/>
        </p:nvSpPr>
        <p:spPr bwMode="auto">
          <a:xfrm>
            <a:off x="214314" y="1945741"/>
            <a:ext cx="5357818" cy="4555094"/>
          </a:xfrm>
          <a:prstGeom prst="rect">
            <a:avLst/>
          </a:prstGeom>
          <a:noFill/>
          <a:ln w="9525">
            <a:noFill/>
            <a:miter lim="800000"/>
            <a:headEnd/>
            <a:tailEnd/>
          </a:ln>
        </p:spPr>
        <p:txBody>
          <a:bodyPr wrap="square" anchor="ctr">
            <a:spAutoFit/>
          </a:bodyPr>
          <a:lstStyle/>
          <a:p>
            <a:r>
              <a:rPr lang="es-ES_tradnl" sz="1600" b="1" i="1" dirty="0" smtClean="0"/>
              <a:t>Encontrando rectas</a:t>
            </a:r>
          </a:p>
          <a:p>
            <a:endParaRPr lang="es-ES_tradnl" sz="1600" dirty="0" smtClean="0"/>
          </a:p>
          <a:p>
            <a:r>
              <a:rPr lang="es-ES_tradnl" sz="1600" dirty="0" smtClean="0"/>
              <a:t>Haciendo uso de </a:t>
            </a:r>
            <a:r>
              <a:rPr lang="es-ES_tradnl" dirty="0" err="1" smtClean="0"/>
              <a:t>Geogebra</a:t>
            </a:r>
            <a:r>
              <a:rPr lang="es-ES_tradnl" dirty="0" smtClean="0"/>
              <a:t>: </a:t>
            </a:r>
          </a:p>
          <a:p>
            <a:r>
              <a:rPr lang="es-ES_tradnl" sz="1600" dirty="0" smtClean="0"/>
              <a:t>- Represente dos sistemas de ecuaciones lineales (dos pares de rectas) que  se intercepten en (-3,-4). </a:t>
            </a:r>
          </a:p>
          <a:p>
            <a:endParaRPr lang="es-AR" sz="1600" dirty="0" smtClean="0"/>
          </a:p>
          <a:p>
            <a:r>
              <a:rPr lang="es-ES_tradnl" sz="1600" dirty="0" smtClean="0"/>
              <a:t>Complete la siguiente información con las ecuaciones de cada sistema:</a:t>
            </a:r>
            <a:endParaRPr lang="es-AR" sz="1600" dirty="0" smtClean="0"/>
          </a:p>
          <a:p>
            <a:r>
              <a:rPr lang="es-ES_tradnl" sz="1600" i="1" dirty="0" smtClean="0"/>
              <a:t>SISTEMA DE ECUACIONES A</a:t>
            </a:r>
            <a:endParaRPr lang="es-AR" sz="1600" dirty="0" smtClean="0"/>
          </a:p>
          <a:p>
            <a:r>
              <a:rPr lang="es-ES_tradnl" sz="1600" dirty="0" smtClean="0"/>
              <a:t>Ecuación 1:____________________ 	</a:t>
            </a:r>
          </a:p>
          <a:p>
            <a:r>
              <a:rPr lang="es-ES_tradnl" sz="1600" dirty="0" smtClean="0"/>
              <a:t>Ecuación 2: ____________________</a:t>
            </a:r>
          </a:p>
          <a:p>
            <a:endParaRPr lang="es-AR" sz="1600" dirty="0" smtClean="0"/>
          </a:p>
          <a:p>
            <a:r>
              <a:rPr lang="es-ES_tradnl" sz="1600" i="1" dirty="0" smtClean="0"/>
              <a:t>SISTEMA DE ECUACIONES B</a:t>
            </a:r>
            <a:endParaRPr lang="es-AR" sz="1600" dirty="0" smtClean="0"/>
          </a:p>
          <a:p>
            <a:r>
              <a:rPr lang="es-ES_tradnl" sz="1600" dirty="0" smtClean="0"/>
              <a:t>Ecuación 3:____________________ 	</a:t>
            </a:r>
          </a:p>
          <a:p>
            <a:r>
              <a:rPr lang="es-ES_tradnl" sz="1600" dirty="0" smtClean="0"/>
              <a:t>Ecuación 4: ____________________</a:t>
            </a:r>
          </a:p>
          <a:p>
            <a:endParaRPr lang="es-AR" sz="1600" dirty="0" smtClean="0"/>
          </a:p>
          <a:p>
            <a:r>
              <a:rPr lang="es-ES_tradnl" sz="1600" dirty="0" smtClean="0"/>
              <a:t>- ¿Forman  las ecuaciones 1 y 3 un sistema equivalente al que se forma con las ecuaciones 2 y 4?</a:t>
            </a:r>
            <a:endParaRPr lang="es-AR" sz="1600" dirty="0"/>
          </a:p>
        </p:txBody>
      </p:sp>
    </p:spTree>
  </p:cSld>
  <p:clrMapOvr>
    <a:masterClrMapping/>
  </p:clrMapOvr>
  <p:timing>
    <p:tnLst>
      <p:par>
        <p:cTn xmlns:p14="http://schemas.microsoft.com/office/powerpoint/2010/mai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3 Rectángulo"/>
          <p:cNvSpPr/>
          <p:nvPr/>
        </p:nvSpPr>
        <p:spPr>
          <a:xfrm>
            <a:off x="603250" y="2333625"/>
            <a:ext cx="720725" cy="642938"/>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S1</a:t>
            </a:r>
          </a:p>
        </p:txBody>
      </p:sp>
      <p:sp>
        <p:nvSpPr>
          <p:cNvPr id="5" name="4 Rectángulo"/>
          <p:cNvSpPr/>
          <p:nvPr/>
        </p:nvSpPr>
        <p:spPr>
          <a:xfrm>
            <a:off x="1330325" y="2333625"/>
            <a:ext cx="720725" cy="642938"/>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S2</a:t>
            </a:r>
          </a:p>
        </p:txBody>
      </p:sp>
      <p:sp>
        <p:nvSpPr>
          <p:cNvPr id="6" name="5 Rectángulo"/>
          <p:cNvSpPr/>
          <p:nvPr/>
        </p:nvSpPr>
        <p:spPr>
          <a:xfrm>
            <a:off x="2051050" y="2333625"/>
            <a:ext cx="720725" cy="642938"/>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S3</a:t>
            </a:r>
          </a:p>
        </p:txBody>
      </p:sp>
      <p:sp>
        <p:nvSpPr>
          <p:cNvPr id="7" name="6 Rectángulo"/>
          <p:cNvSpPr/>
          <p:nvPr/>
        </p:nvSpPr>
        <p:spPr>
          <a:xfrm>
            <a:off x="4930775" y="2333625"/>
            <a:ext cx="720725" cy="642938"/>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S7</a:t>
            </a:r>
          </a:p>
        </p:txBody>
      </p:sp>
      <p:sp>
        <p:nvSpPr>
          <p:cNvPr id="8" name="7 Rectángulo"/>
          <p:cNvSpPr/>
          <p:nvPr/>
        </p:nvSpPr>
        <p:spPr>
          <a:xfrm>
            <a:off x="5651500" y="2333625"/>
            <a:ext cx="720725" cy="642938"/>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S8</a:t>
            </a:r>
          </a:p>
        </p:txBody>
      </p:sp>
      <p:sp>
        <p:nvSpPr>
          <p:cNvPr id="9" name="8 Rectángulo"/>
          <p:cNvSpPr/>
          <p:nvPr/>
        </p:nvSpPr>
        <p:spPr>
          <a:xfrm>
            <a:off x="6370638" y="2333625"/>
            <a:ext cx="722312" cy="642938"/>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S9</a:t>
            </a:r>
          </a:p>
        </p:txBody>
      </p:sp>
      <p:sp>
        <p:nvSpPr>
          <p:cNvPr id="10" name="9 Rectángulo"/>
          <p:cNvSpPr/>
          <p:nvPr/>
        </p:nvSpPr>
        <p:spPr>
          <a:xfrm>
            <a:off x="7091363" y="2333625"/>
            <a:ext cx="720725" cy="642938"/>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S10</a:t>
            </a:r>
          </a:p>
        </p:txBody>
      </p:sp>
      <p:sp>
        <p:nvSpPr>
          <p:cNvPr id="11" name="10 Rectángulo"/>
          <p:cNvSpPr/>
          <p:nvPr/>
        </p:nvSpPr>
        <p:spPr>
          <a:xfrm>
            <a:off x="2770188" y="2333625"/>
            <a:ext cx="722312" cy="642938"/>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S4</a:t>
            </a:r>
          </a:p>
        </p:txBody>
      </p:sp>
      <p:sp>
        <p:nvSpPr>
          <p:cNvPr id="12" name="11 Rectángulo"/>
          <p:cNvSpPr/>
          <p:nvPr/>
        </p:nvSpPr>
        <p:spPr>
          <a:xfrm>
            <a:off x="3490913" y="2333625"/>
            <a:ext cx="720725" cy="642938"/>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S5</a:t>
            </a:r>
          </a:p>
        </p:txBody>
      </p:sp>
      <p:sp>
        <p:nvSpPr>
          <p:cNvPr id="13" name="12 Rectángulo"/>
          <p:cNvSpPr/>
          <p:nvPr/>
        </p:nvSpPr>
        <p:spPr>
          <a:xfrm>
            <a:off x="4211638" y="2333625"/>
            <a:ext cx="720725" cy="642938"/>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S6</a:t>
            </a:r>
          </a:p>
        </p:txBody>
      </p:sp>
      <p:sp>
        <p:nvSpPr>
          <p:cNvPr id="14" name="13 Rectángulo"/>
          <p:cNvSpPr/>
          <p:nvPr/>
        </p:nvSpPr>
        <p:spPr>
          <a:xfrm>
            <a:off x="7812088" y="2333625"/>
            <a:ext cx="720725" cy="642938"/>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S11</a:t>
            </a:r>
          </a:p>
        </p:txBody>
      </p:sp>
      <p:sp>
        <p:nvSpPr>
          <p:cNvPr id="16" name="15 Rectángulo"/>
          <p:cNvSpPr/>
          <p:nvPr/>
        </p:nvSpPr>
        <p:spPr>
          <a:xfrm>
            <a:off x="611188" y="3619500"/>
            <a:ext cx="1441450" cy="730250"/>
          </a:xfrm>
          <a:prstGeom prst="rect">
            <a:avLst/>
          </a:prstGeom>
          <a:gradFill flip="none" rotWithShape="1">
            <a:gsLst>
              <a:gs pos="0">
                <a:schemeClr val="accent4"/>
              </a:gs>
              <a:gs pos="50000">
                <a:schemeClr val="accent1">
                  <a:tint val="44500"/>
                  <a:satMod val="160000"/>
                </a:schemeClr>
              </a:gs>
              <a:gs pos="100000">
                <a:schemeClr val="accent1">
                  <a:tint val="23500"/>
                  <a:satMod val="160000"/>
                </a:schemeClr>
              </a:gs>
            </a:gsLst>
            <a:lin ang="5400000" scaled="1"/>
            <a:tileRect/>
          </a:gra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FR</a:t>
            </a:r>
          </a:p>
        </p:txBody>
      </p:sp>
      <p:sp>
        <p:nvSpPr>
          <p:cNvPr id="17" name="16 Rectángulo">
            <a:hlinkClick r:id="rId2" action="ppaction://hlinksldjump"/>
          </p:cNvPr>
          <p:cNvSpPr/>
          <p:nvPr/>
        </p:nvSpPr>
        <p:spPr>
          <a:xfrm>
            <a:off x="2051050" y="3619500"/>
            <a:ext cx="1441450" cy="730250"/>
          </a:xfrm>
          <a:prstGeom prst="rect">
            <a:avLst/>
          </a:prstGeom>
          <a:gradFill flip="none" rotWithShape="1">
            <a:gsLst>
              <a:gs pos="0">
                <a:schemeClr val="accent4"/>
              </a:gs>
              <a:gs pos="50000">
                <a:schemeClr val="accent1">
                  <a:tint val="44500"/>
                  <a:satMod val="160000"/>
                </a:schemeClr>
              </a:gs>
              <a:gs pos="100000">
                <a:schemeClr val="accent1">
                  <a:tint val="23500"/>
                  <a:satMod val="160000"/>
                </a:schemeClr>
              </a:gs>
            </a:gsLst>
            <a:lin ang="5400000" scaled="1"/>
            <a:tileRect/>
          </a:gra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SE</a:t>
            </a:r>
          </a:p>
        </p:txBody>
      </p:sp>
      <p:sp>
        <p:nvSpPr>
          <p:cNvPr id="18" name="17 Rectángulo"/>
          <p:cNvSpPr/>
          <p:nvPr/>
        </p:nvSpPr>
        <p:spPr>
          <a:xfrm>
            <a:off x="3490913" y="3619500"/>
            <a:ext cx="720725" cy="730250"/>
          </a:xfrm>
          <a:prstGeom prst="rect">
            <a:avLst/>
          </a:prstGeom>
          <a:gradFill flip="none" rotWithShape="1">
            <a:gsLst>
              <a:gs pos="0">
                <a:schemeClr val="accent4"/>
              </a:gs>
              <a:gs pos="50000">
                <a:schemeClr val="accent1">
                  <a:tint val="44500"/>
                  <a:satMod val="160000"/>
                </a:schemeClr>
              </a:gs>
              <a:gs pos="100000">
                <a:schemeClr val="accent1">
                  <a:tint val="23500"/>
                  <a:satMod val="160000"/>
                </a:schemeClr>
              </a:gs>
            </a:gsLst>
            <a:lin ang="5400000" scaled="1"/>
            <a:tileRect/>
          </a:gra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RP</a:t>
            </a:r>
          </a:p>
        </p:txBody>
      </p:sp>
      <p:sp>
        <p:nvSpPr>
          <p:cNvPr id="19" name="18 Rectángulo"/>
          <p:cNvSpPr/>
          <p:nvPr/>
        </p:nvSpPr>
        <p:spPr>
          <a:xfrm>
            <a:off x="4211638" y="3619500"/>
            <a:ext cx="1441450" cy="730250"/>
          </a:xfrm>
          <a:prstGeom prst="rect">
            <a:avLst/>
          </a:prstGeom>
          <a:gradFill flip="none" rotWithShape="1">
            <a:gsLst>
              <a:gs pos="0">
                <a:schemeClr val="accent4"/>
              </a:gs>
              <a:gs pos="50000">
                <a:schemeClr val="accent1">
                  <a:tint val="44500"/>
                  <a:satMod val="160000"/>
                </a:schemeClr>
              </a:gs>
              <a:gs pos="100000">
                <a:schemeClr val="accent1">
                  <a:tint val="23500"/>
                  <a:satMod val="160000"/>
                </a:schemeClr>
              </a:gs>
            </a:gsLst>
            <a:lin ang="5400000" scaled="1"/>
            <a:tileRect/>
          </a:gra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ER</a:t>
            </a:r>
          </a:p>
        </p:txBody>
      </p:sp>
      <p:sp>
        <p:nvSpPr>
          <p:cNvPr id="20" name="19 Rectángulo"/>
          <p:cNvSpPr/>
          <p:nvPr/>
        </p:nvSpPr>
        <p:spPr>
          <a:xfrm>
            <a:off x="5651500" y="3619500"/>
            <a:ext cx="720725" cy="730250"/>
          </a:xfrm>
          <a:prstGeom prst="rect">
            <a:avLst/>
          </a:prstGeom>
          <a:gradFill flip="none" rotWithShape="1">
            <a:gsLst>
              <a:gs pos="0">
                <a:schemeClr val="accent4"/>
              </a:gs>
              <a:gs pos="50000">
                <a:schemeClr val="accent1">
                  <a:tint val="44500"/>
                  <a:satMod val="160000"/>
                </a:schemeClr>
              </a:gs>
              <a:gs pos="100000">
                <a:schemeClr val="accent1">
                  <a:tint val="23500"/>
                  <a:satMod val="160000"/>
                </a:schemeClr>
              </a:gs>
            </a:gsLst>
            <a:lin ang="5400000" scaled="1"/>
            <a:tileRect/>
          </a:gra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BC</a:t>
            </a:r>
          </a:p>
        </p:txBody>
      </p:sp>
      <p:sp>
        <p:nvSpPr>
          <p:cNvPr id="24" name="23 Rectángulo"/>
          <p:cNvSpPr/>
          <p:nvPr/>
        </p:nvSpPr>
        <p:spPr>
          <a:xfrm>
            <a:off x="6370638" y="3619500"/>
            <a:ext cx="722312" cy="730250"/>
          </a:xfrm>
          <a:prstGeom prst="rect">
            <a:avLst/>
          </a:prstGeom>
          <a:gradFill flip="none" rotWithShape="1">
            <a:gsLst>
              <a:gs pos="0">
                <a:schemeClr val="accent4"/>
              </a:gs>
              <a:gs pos="50000">
                <a:schemeClr val="accent1">
                  <a:tint val="44500"/>
                  <a:satMod val="160000"/>
                </a:schemeClr>
              </a:gs>
              <a:gs pos="100000">
                <a:schemeClr val="accent1">
                  <a:tint val="23500"/>
                  <a:satMod val="160000"/>
                </a:schemeClr>
              </a:gs>
            </a:gsLst>
            <a:lin ang="5400000" scaled="1"/>
            <a:tileRect/>
          </a:gra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CO</a:t>
            </a:r>
          </a:p>
          <a:p>
            <a:pPr algn="ctr" fontAlgn="auto">
              <a:spcBef>
                <a:spcPts val="0"/>
              </a:spcBef>
              <a:spcAft>
                <a:spcPts val="0"/>
              </a:spcAft>
              <a:defRPr/>
            </a:pPr>
            <a:r>
              <a:rPr lang="es-AR" b="1" dirty="0">
                <a:solidFill>
                  <a:schemeClr val="tx1"/>
                </a:solidFill>
              </a:rPr>
              <a:t>HE</a:t>
            </a:r>
          </a:p>
        </p:txBody>
      </p:sp>
      <p:sp>
        <p:nvSpPr>
          <p:cNvPr id="25" name="24 Rectángulo"/>
          <p:cNvSpPr/>
          <p:nvPr/>
        </p:nvSpPr>
        <p:spPr>
          <a:xfrm>
            <a:off x="611188" y="2976563"/>
            <a:ext cx="2162175" cy="642937"/>
          </a:xfrm>
          <a:prstGeom prst="rect">
            <a:avLst/>
          </a:prstGeom>
          <a:solidFill>
            <a:schemeClr val="accent4"/>
          </a:solidFill>
          <a:ln w="28575">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APLICAR</a:t>
            </a:r>
          </a:p>
        </p:txBody>
      </p:sp>
      <p:sp>
        <p:nvSpPr>
          <p:cNvPr id="26" name="25 Rectángulo"/>
          <p:cNvSpPr/>
          <p:nvPr/>
        </p:nvSpPr>
        <p:spPr>
          <a:xfrm>
            <a:off x="2770188" y="2976563"/>
            <a:ext cx="2163762" cy="642937"/>
          </a:xfrm>
          <a:prstGeom prst="rect">
            <a:avLst/>
          </a:prstGeom>
          <a:solidFill>
            <a:schemeClr val="accent4"/>
          </a:solidFill>
          <a:ln w="28575">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COMPRENDER</a:t>
            </a:r>
          </a:p>
        </p:txBody>
      </p:sp>
      <p:sp>
        <p:nvSpPr>
          <p:cNvPr id="28" name="27 Rectángulo"/>
          <p:cNvSpPr/>
          <p:nvPr/>
        </p:nvSpPr>
        <p:spPr>
          <a:xfrm>
            <a:off x="611188" y="4924425"/>
            <a:ext cx="720725" cy="504825"/>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sz="1200" b="1" dirty="0" smtClean="0">
                <a:solidFill>
                  <a:schemeClr val="tx1"/>
                </a:solidFill>
              </a:rPr>
              <a:t>Motiva   </a:t>
            </a:r>
            <a:r>
              <a:rPr lang="es-AR" sz="1200" b="1" dirty="0" err="1" smtClean="0">
                <a:solidFill>
                  <a:schemeClr val="tx1"/>
                </a:solidFill>
              </a:rPr>
              <a:t>ción</a:t>
            </a:r>
            <a:endParaRPr lang="es-AR" sz="1200" b="1" dirty="0">
              <a:solidFill>
                <a:schemeClr val="tx1"/>
              </a:solidFill>
            </a:endParaRPr>
          </a:p>
        </p:txBody>
      </p:sp>
      <p:sp>
        <p:nvSpPr>
          <p:cNvPr id="29" name="28 Rectángulo"/>
          <p:cNvSpPr/>
          <p:nvPr/>
        </p:nvSpPr>
        <p:spPr>
          <a:xfrm>
            <a:off x="1338263" y="4924425"/>
            <a:ext cx="722312" cy="504825"/>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sz="1400" b="1" dirty="0">
                <a:solidFill>
                  <a:schemeClr val="tx1"/>
                </a:solidFill>
              </a:rPr>
              <a:t>p1/p2</a:t>
            </a:r>
          </a:p>
        </p:txBody>
      </p:sp>
      <p:sp>
        <p:nvSpPr>
          <p:cNvPr id="30" name="29 Rectángulo"/>
          <p:cNvSpPr/>
          <p:nvPr/>
        </p:nvSpPr>
        <p:spPr>
          <a:xfrm>
            <a:off x="2058988" y="4924425"/>
            <a:ext cx="720725" cy="504825"/>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sz="1400" b="1" dirty="0">
                <a:solidFill>
                  <a:schemeClr val="tx1"/>
                </a:solidFill>
              </a:rPr>
              <a:t>p2</a:t>
            </a:r>
          </a:p>
        </p:txBody>
      </p:sp>
      <p:sp>
        <p:nvSpPr>
          <p:cNvPr id="31" name="30 Rectángulo"/>
          <p:cNvSpPr/>
          <p:nvPr/>
        </p:nvSpPr>
        <p:spPr>
          <a:xfrm>
            <a:off x="4938713" y="4924425"/>
            <a:ext cx="722312" cy="504825"/>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sz="1400" b="1" dirty="0">
                <a:solidFill>
                  <a:schemeClr val="tx1"/>
                </a:solidFill>
              </a:rPr>
              <a:t>p3</a:t>
            </a:r>
          </a:p>
        </p:txBody>
      </p:sp>
      <p:sp>
        <p:nvSpPr>
          <p:cNvPr id="32" name="31 Rectángulo"/>
          <p:cNvSpPr/>
          <p:nvPr/>
        </p:nvSpPr>
        <p:spPr>
          <a:xfrm>
            <a:off x="5659438" y="4924425"/>
            <a:ext cx="720725" cy="504825"/>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sz="1400" b="1" dirty="0">
                <a:solidFill>
                  <a:schemeClr val="tx1"/>
                </a:solidFill>
              </a:rPr>
              <a:t>p3</a:t>
            </a:r>
          </a:p>
        </p:txBody>
      </p:sp>
      <p:sp>
        <p:nvSpPr>
          <p:cNvPr id="33" name="32 Rectángulo"/>
          <p:cNvSpPr/>
          <p:nvPr/>
        </p:nvSpPr>
        <p:spPr>
          <a:xfrm>
            <a:off x="6380163" y="4924425"/>
            <a:ext cx="720725" cy="504825"/>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sz="1400" b="1" dirty="0">
                <a:solidFill>
                  <a:schemeClr val="tx1"/>
                </a:solidFill>
              </a:rPr>
              <a:t>p3</a:t>
            </a:r>
          </a:p>
        </p:txBody>
      </p:sp>
      <p:sp>
        <p:nvSpPr>
          <p:cNvPr id="34" name="33 Rectángulo"/>
          <p:cNvSpPr/>
          <p:nvPr/>
        </p:nvSpPr>
        <p:spPr>
          <a:xfrm>
            <a:off x="7099300" y="4924425"/>
            <a:ext cx="720725" cy="504825"/>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sz="1400" b="1" dirty="0">
                <a:solidFill>
                  <a:schemeClr val="tx1"/>
                </a:solidFill>
              </a:rPr>
              <a:t>p3</a:t>
            </a:r>
          </a:p>
        </p:txBody>
      </p:sp>
      <p:sp>
        <p:nvSpPr>
          <p:cNvPr id="35" name="34 Rectángulo"/>
          <p:cNvSpPr/>
          <p:nvPr/>
        </p:nvSpPr>
        <p:spPr>
          <a:xfrm>
            <a:off x="2779713" y="4924425"/>
            <a:ext cx="720725" cy="504825"/>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sz="1400" b="1" dirty="0">
                <a:solidFill>
                  <a:schemeClr val="tx1"/>
                </a:solidFill>
              </a:rPr>
              <a:t>p2</a:t>
            </a:r>
          </a:p>
        </p:txBody>
      </p:sp>
      <p:sp>
        <p:nvSpPr>
          <p:cNvPr id="36" name="35 Rectángulo"/>
          <p:cNvSpPr/>
          <p:nvPr/>
        </p:nvSpPr>
        <p:spPr>
          <a:xfrm>
            <a:off x="3498850" y="4924425"/>
            <a:ext cx="720725" cy="504825"/>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sz="1400" b="1" dirty="0">
                <a:solidFill>
                  <a:schemeClr val="tx1"/>
                </a:solidFill>
              </a:rPr>
              <a:t>p2/p3</a:t>
            </a:r>
          </a:p>
        </p:txBody>
      </p:sp>
      <p:sp>
        <p:nvSpPr>
          <p:cNvPr id="37" name="36 Rectángulo"/>
          <p:cNvSpPr/>
          <p:nvPr/>
        </p:nvSpPr>
        <p:spPr>
          <a:xfrm>
            <a:off x="4219575" y="4924425"/>
            <a:ext cx="720725" cy="504825"/>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sz="1400" b="1" dirty="0">
                <a:solidFill>
                  <a:schemeClr val="tx1"/>
                </a:solidFill>
              </a:rPr>
              <a:t>p3</a:t>
            </a:r>
          </a:p>
        </p:txBody>
      </p:sp>
      <p:grpSp>
        <p:nvGrpSpPr>
          <p:cNvPr id="3" name="40 Grupo"/>
          <p:cNvGrpSpPr>
            <a:grpSpLocks/>
          </p:cNvGrpSpPr>
          <p:nvPr/>
        </p:nvGrpSpPr>
        <p:grpSpPr bwMode="auto">
          <a:xfrm>
            <a:off x="611188" y="3619500"/>
            <a:ext cx="7208837" cy="1289050"/>
            <a:chOff x="610635" y="3058691"/>
            <a:chExt cx="7210051" cy="1290412"/>
          </a:xfrm>
        </p:grpSpPr>
        <p:sp>
          <p:nvSpPr>
            <p:cNvPr id="23" name="22 Rectángulo"/>
            <p:cNvSpPr/>
            <p:nvPr/>
          </p:nvSpPr>
          <p:spPr>
            <a:xfrm>
              <a:off x="610635" y="3789713"/>
              <a:ext cx="7210051" cy="559390"/>
            </a:xfrm>
            <a:prstGeom prst="rect">
              <a:avLst/>
            </a:prstGeom>
            <a:solidFill>
              <a:schemeClr val="tx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bg2"/>
                  </a:solidFill>
                </a:rPr>
                <a:t>GRAN PREMIO DE BRASIL</a:t>
              </a:r>
            </a:p>
          </p:txBody>
        </p:sp>
        <p:sp>
          <p:nvSpPr>
            <p:cNvPr id="21" name="20 Rectángulo"/>
            <p:cNvSpPr/>
            <p:nvPr/>
          </p:nvSpPr>
          <p:spPr>
            <a:xfrm>
              <a:off x="7091901" y="3058691"/>
              <a:ext cx="720846" cy="731022"/>
            </a:xfrm>
            <a:prstGeom prst="rect">
              <a:avLst/>
            </a:prstGeom>
            <a:solidFill>
              <a:schemeClr val="tx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bg2"/>
                  </a:solidFill>
                </a:rPr>
                <a:t>GP</a:t>
              </a:r>
            </a:p>
          </p:txBody>
        </p:sp>
      </p:grpSp>
      <p:sp>
        <p:nvSpPr>
          <p:cNvPr id="39" name="1 Título"/>
          <p:cNvSpPr>
            <a:spLocks noGrp="1"/>
          </p:cNvSpPr>
          <p:nvPr>
            <p:ph type="title"/>
          </p:nvPr>
        </p:nvSpPr>
        <p:spPr>
          <a:xfrm>
            <a:off x="785786" y="368284"/>
            <a:ext cx="7572428" cy="846138"/>
          </a:xfrm>
          <a:ln>
            <a:solidFill>
              <a:srgbClr val="00B050"/>
            </a:solidFill>
          </a:ln>
        </p:spPr>
        <p:txBody>
          <a:bodyPr>
            <a:noAutofit/>
          </a:bodyPr>
          <a:lstStyle/>
          <a:p>
            <a:pPr algn="ctr" fontAlgn="auto">
              <a:spcAft>
                <a:spcPts val="0"/>
              </a:spcAft>
              <a:defRPr/>
            </a:pPr>
            <a:r>
              <a:rPr lang="es-ES" sz="3200" dirty="0" smtClean="0">
                <a:solidFill>
                  <a:schemeClr val="bg1"/>
                </a:solidFill>
                <a:effectLst>
                  <a:outerShdw blurRad="38100" dist="38100" dir="2700000" algn="tl">
                    <a:srgbClr val="000000">
                      <a:alpha val="43137"/>
                    </a:srgbClr>
                  </a:outerShdw>
                </a:effectLst>
              </a:rPr>
              <a:t>SECUENCIA DIDÁCTICA DISEÑADA</a:t>
            </a:r>
            <a:endParaRPr lang="es-ES" sz="3200" dirty="0">
              <a:solidFill>
                <a:schemeClr val="bg1"/>
              </a:solidFill>
              <a:effectLst>
                <a:outerShdw blurRad="38100" dist="38100" dir="2700000" algn="tl">
                  <a:srgbClr val="000000">
                    <a:alpha val="43137"/>
                  </a:srgbClr>
                </a:outerShdw>
              </a:effectLst>
            </a:endParaRPr>
          </a:p>
        </p:txBody>
      </p:sp>
      <p:sp>
        <p:nvSpPr>
          <p:cNvPr id="22" name="21 Rectángulo"/>
          <p:cNvSpPr/>
          <p:nvPr/>
        </p:nvSpPr>
        <p:spPr>
          <a:xfrm>
            <a:off x="4930775" y="2976563"/>
            <a:ext cx="2884488" cy="642937"/>
          </a:xfrm>
          <a:prstGeom prst="rect">
            <a:avLst/>
          </a:prstGeom>
          <a:solidFill>
            <a:schemeClr val="accent4"/>
          </a:solidFill>
          <a:ln w="28575">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MODELAR</a:t>
            </a:r>
          </a:p>
        </p:txBody>
      </p:sp>
      <p:sp>
        <p:nvSpPr>
          <p:cNvPr id="14371" name="Rectangle 3"/>
          <p:cNvSpPr>
            <a:spLocks noChangeArrowheads="1"/>
          </p:cNvSpPr>
          <p:nvPr/>
        </p:nvSpPr>
        <p:spPr bwMode="auto">
          <a:xfrm>
            <a:off x="714375" y="5824538"/>
            <a:ext cx="7786688" cy="461962"/>
          </a:xfrm>
          <a:prstGeom prst="rect">
            <a:avLst/>
          </a:prstGeom>
          <a:noFill/>
          <a:ln w="9525">
            <a:noFill/>
            <a:miter lim="800000"/>
            <a:headEnd/>
            <a:tailEnd/>
          </a:ln>
        </p:spPr>
        <p:txBody>
          <a:bodyPr anchor="ctr">
            <a:spAutoFit/>
          </a:bodyPr>
          <a:lstStyle/>
          <a:p>
            <a:pPr algn="ctr"/>
            <a:r>
              <a:rPr lang="es-ES" sz="1200" b="1" dirty="0">
                <a:latin typeface="Times New Roman" pitchFamily="18" charset="0"/>
                <a:ea typeface="Calibri" pitchFamily="34" charset="0"/>
                <a:cs typeface="Times New Roman" pitchFamily="18" charset="0"/>
              </a:rPr>
              <a:t>FR: figuras con 3 rectas; SE: sistemas equivalente; RP: rectas en el plano; ER: encontrando rectas; BC: bus y carro; CO: copias; HE: Helader</a:t>
            </a:r>
            <a:r>
              <a:rPr lang="es-ES" sz="1200" b="1" dirty="0">
                <a:latin typeface="Calibri" pitchFamily="34" charset="0"/>
                <a:ea typeface="Calibri" pitchFamily="34" charset="0"/>
                <a:cs typeface="Times New Roman" pitchFamily="18" charset="0"/>
              </a:rPr>
              <a:t>í</a:t>
            </a:r>
            <a:r>
              <a:rPr lang="es-ES" sz="1200" b="1" dirty="0">
                <a:latin typeface="Times New Roman" pitchFamily="18" charset="0"/>
                <a:ea typeface="Calibri" pitchFamily="34" charset="0"/>
                <a:cs typeface="Times New Roman" pitchFamily="18" charset="0"/>
              </a:rPr>
              <a:t>a; GP: Gran premio de Brasil (tarea transversal).</a:t>
            </a:r>
            <a:endParaRPr lang="es-ES" sz="3200" b="1" dirty="0">
              <a:ea typeface="Calibri" pitchFamily="34" charset="0"/>
            </a:endParaRPr>
          </a:p>
        </p:txBody>
      </p:sp>
    </p:spTree>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3"/>
                                        </p:tgtEl>
                                        <p:attrNameLst>
                                          <p:attrName>style.visibility</p:attrName>
                                        </p:attrNameLst>
                                      </p:cBhvr>
                                      <p:to>
                                        <p:strVal val="visible"/>
                                      </p:to>
                                    </p:set>
                                    <p:anim calcmode="lin" valueType="num">
                                      <p:cBhvr additive="base">
                                        <p:cTn id="7" dur="500" fill="hold"/>
                                        <p:tgtEl>
                                          <p:spTgt spid="3"/>
                                        </p:tgtEl>
                                        <p:attrNameLst>
                                          <p:attrName>ppt_x</p:attrName>
                                        </p:attrNameLst>
                                      </p:cBhvr>
                                      <p:tavLst>
                                        <p:tav tm="0">
                                          <p:val>
                                            <p:strVal val="#ppt_x"/>
                                          </p:val>
                                        </p:tav>
                                        <p:tav tm="100000">
                                          <p:val>
                                            <p:strVal val="#ppt_x"/>
                                          </p:val>
                                        </p:tav>
                                      </p:tavLst>
                                    </p:anim>
                                    <p:anim calcmode="lin" valueType="num">
                                      <p:cBhvr additive="base">
                                        <p:cTn id="8" dur="500" fill="hold"/>
                                        <p:tgtEl>
                                          <p:spTgt spid="3"/>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4" presetClass="entr" presetSubtype="16" fill="hold" grpId="1" nodeType="clickEffect">
                                  <p:stCondLst>
                                    <p:cond delay="0"/>
                                  </p:stCondLst>
                                  <p:childTnLst>
                                    <p:set>
                                      <p:cBhvr>
                                        <p:cTn id="12" dur="1" fill="hold">
                                          <p:stCondLst>
                                            <p:cond delay="0"/>
                                          </p:stCondLst>
                                        </p:cTn>
                                        <p:tgtEl>
                                          <p:spTgt spid="28"/>
                                        </p:tgtEl>
                                        <p:attrNameLst>
                                          <p:attrName>style.visibility</p:attrName>
                                        </p:attrNameLst>
                                      </p:cBhvr>
                                      <p:to>
                                        <p:strVal val="visible"/>
                                      </p:to>
                                    </p:set>
                                    <p:animEffect transition="in" filter="box(in)">
                                      <p:cBhvr>
                                        <p:cTn id="13" dur="500"/>
                                        <p:tgtEl>
                                          <p:spTgt spid="28"/>
                                        </p:tgtEl>
                                      </p:cBhvr>
                                    </p:animEffect>
                                  </p:childTnLst>
                                </p:cTn>
                              </p:par>
                              <p:par>
                                <p:cTn id="14" presetID="4" presetClass="entr" presetSubtype="16" fill="hold" grpId="1" nodeType="withEffect">
                                  <p:stCondLst>
                                    <p:cond delay="0"/>
                                  </p:stCondLst>
                                  <p:childTnLst>
                                    <p:set>
                                      <p:cBhvr>
                                        <p:cTn id="15" dur="1" fill="hold">
                                          <p:stCondLst>
                                            <p:cond delay="0"/>
                                          </p:stCondLst>
                                        </p:cTn>
                                        <p:tgtEl>
                                          <p:spTgt spid="29"/>
                                        </p:tgtEl>
                                        <p:attrNameLst>
                                          <p:attrName>style.visibility</p:attrName>
                                        </p:attrNameLst>
                                      </p:cBhvr>
                                      <p:to>
                                        <p:strVal val="visible"/>
                                      </p:to>
                                    </p:set>
                                    <p:animEffect transition="in" filter="box(in)">
                                      <p:cBhvr>
                                        <p:cTn id="16" dur="500"/>
                                        <p:tgtEl>
                                          <p:spTgt spid="29"/>
                                        </p:tgtEl>
                                      </p:cBhvr>
                                    </p:animEffect>
                                  </p:childTnLst>
                                </p:cTn>
                              </p:par>
                              <p:par>
                                <p:cTn id="17" presetID="4" presetClass="entr" presetSubtype="16" fill="hold" grpId="1" nodeType="withEffect">
                                  <p:stCondLst>
                                    <p:cond delay="0"/>
                                  </p:stCondLst>
                                  <p:childTnLst>
                                    <p:set>
                                      <p:cBhvr>
                                        <p:cTn id="18" dur="1" fill="hold">
                                          <p:stCondLst>
                                            <p:cond delay="0"/>
                                          </p:stCondLst>
                                        </p:cTn>
                                        <p:tgtEl>
                                          <p:spTgt spid="30"/>
                                        </p:tgtEl>
                                        <p:attrNameLst>
                                          <p:attrName>style.visibility</p:attrName>
                                        </p:attrNameLst>
                                      </p:cBhvr>
                                      <p:to>
                                        <p:strVal val="visible"/>
                                      </p:to>
                                    </p:set>
                                    <p:animEffect transition="in" filter="box(in)">
                                      <p:cBhvr>
                                        <p:cTn id="19" dur="500"/>
                                        <p:tgtEl>
                                          <p:spTgt spid="30"/>
                                        </p:tgtEl>
                                      </p:cBhvr>
                                    </p:animEffect>
                                  </p:childTnLst>
                                </p:cTn>
                              </p:par>
                              <p:par>
                                <p:cTn id="20" presetID="4" presetClass="entr" presetSubtype="16" fill="hold" grpId="1" nodeType="withEffect">
                                  <p:stCondLst>
                                    <p:cond delay="0"/>
                                  </p:stCondLst>
                                  <p:childTnLst>
                                    <p:set>
                                      <p:cBhvr>
                                        <p:cTn id="21" dur="1" fill="hold">
                                          <p:stCondLst>
                                            <p:cond delay="0"/>
                                          </p:stCondLst>
                                        </p:cTn>
                                        <p:tgtEl>
                                          <p:spTgt spid="31"/>
                                        </p:tgtEl>
                                        <p:attrNameLst>
                                          <p:attrName>style.visibility</p:attrName>
                                        </p:attrNameLst>
                                      </p:cBhvr>
                                      <p:to>
                                        <p:strVal val="visible"/>
                                      </p:to>
                                    </p:set>
                                    <p:animEffect transition="in" filter="box(in)">
                                      <p:cBhvr>
                                        <p:cTn id="22" dur="500"/>
                                        <p:tgtEl>
                                          <p:spTgt spid="31"/>
                                        </p:tgtEl>
                                      </p:cBhvr>
                                    </p:animEffect>
                                  </p:childTnLst>
                                </p:cTn>
                              </p:par>
                              <p:par>
                                <p:cTn id="23" presetID="4" presetClass="entr" presetSubtype="16" fill="hold" grpId="1" nodeType="withEffect">
                                  <p:stCondLst>
                                    <p:cond delay="0"/>
                                  </p:stCondLst>
                                  <p:childTnLst>
                                    <p:set>
                                      <p:cBhvr>
                                        <p:cTn id="24" dur="1" fill="hold">
                                          <p:stCondLst>
                                            <p:cond delay="0"/>
                                          </p:stCondLst>
                                        </p:cTn>
                                        <p:tgtEl>
                                          <p:spTgt spid="32"/>
                                        </p:tgtEl>
                                        <p:attrNameLst>
                                          <p:attrName>style.visibility</p:attrName>
                                        </p:attrNameLst>
                                      </p:cBhvr>
                                      <p:to>
                                        <p:strVal val="visible"/>
                                      </p:to>
                                    </p:set>
                                    <p:animEffect transition="in" filter="box(in)">
                                      <p:cBhvr>
                                        <p:cTn id="25" dur="500"/>
                                        <p:tgtEl>
                                          <p:spTgt spid="32"/>
                                        </p:tgtEl>
                                      </p:cBhvr>
                                    </p:animEffect>
                                  </p:childTnLst>
                                </p:cTn>
                              </p:par>
                              <p:par>
                                <p:cTn id="26" presetID="4" presetClass="entr" presetSubtype="16" fill="hold" grpId="1" nodeType="withEffect">
                                  <p:stCondLst>
                                    <p:cond delay="0"/>
                                  </p:stCondLst>
                                  <p:childTnLst>
                                    <p:set>
                                      <p:cBhvr>
                                        <p:cTn id="27" dur="1" fill="hold">
                                          <p:stCondLst>
                                            <p:cond delay="0"/>
                                          </p:stCondLst>
                                        </p:cTn>
                                        <p:tgtEl>
                                          <p:spTgt spid="33"/>
                                        </p:tgtEl>
                                        <p:attrNameLst>
                                          <p:attrName>style.visibility</p:attrName>
                                        </p:attrNameLst>
                                      </p:cBhvr>
                                      <p:to>
                                        <p:strVal val="visible"/>
                                      </p:to>
                                    </p:set>
                                    <p:animEffect transition="in" filter="box(in)">
                                      <p:cBhvr>
                                        <p:cTn id="28" dur="500"/>
                                        <p:tgtEl>
                                          <p:spTgt spid="33"/>
                                        </p:tgtEl>
                                      </p:cBhvr>
                                    </p:animEffect>
                                  </p:childTnLst>
                                </p:cTn>
                              </p:par>
                              <p:par>
                                <p:cTn id="29" presetID="4" presetClass="entr" presetSubtype="16" fill="hold" grpId="1" nodeType="withEffect">
                                  <p:stCondLst>
                                    <p:cond delay="0"/>
                                  </p:stCondLst>
                                  <p:childTnLst>
                                    <p:set>
                                      <p:cBhvr>
                                        <p:cTn id="30" dur="1" fill="hold">
                                          <p:stCondLst>
                                            <p:cond delay="0"/>
                                          </p:stCondLst>
                                        </p:cTn>
                                        <p:tgtEl>
                                          <p:spTgt spid="34"/>
                                        </p:tgtEl>
                                        <p:attrNameLst>
                                          <p:attrName>style.visibility</p:attrName>
                                        </p:attrNameLst>
                                      </p:cBhvr>
                                      <p:to>
                                        <p:strVal val="visible"/>
                                      </p:to>
                                    </p:set>
                                    <p:animEffect transition="in" filter="box(in)">
                                      <p:cBhvr>
                                        <p:cTn id="31" dur="500"/>
                                        <p:tgtEl>
                                          <p:spTgt spid="34"/>
                                        </p:tgtEl>
                                      </p:cBhvr>
                                    </p:animEffect>
                                  </p:childTnLst>
                                </p:cTn>
                              </p:par>
                              <p:par>
                                <p:cTn id="32" presetID="4" presetClass="entr" presetSubtype="16" fill="hold" grpId="1" nodeType="withEffect">
                                  <p:stCondLst>
                                    <p:cond delay="0"/>
                                  </p:stCondLst>
                                  <p:childTnLst>
                                    <p:set>
                                      <p:cBhvr>
                                        <p:cTn id="33" dur="1" fill="hold">
                                          <p:stCondLst>
                                            <p:cond delay="0"/>
                                          </p:stCondLst>
                                        </p:cTn>
                                        <p:tgtEl>
                                          <p:spTgt spid="35"/>
                                        </p:tgtEl>
                                        <p:attrNameLst>
                                          <p:attrName>style.visibility</p:attrName>
                                        </p:attrNameLst>
                                      </p:cBhvr>
                                      <p:to>
                                        <p:strVal val="visible"/>
                                      </p:to>
                                    </p:set>
                                    <p:animEffect transition="in" filter="box(in)">
                                      <p:cBhvr>
                                        <p:cTn id="34" dur="500"/>
                                        <p:tgtEl>
                                          <p:spTgt spid="35"/>
                                        </p:tgtEl>
                                      </p:cBhvr>
                                    </p:animEffect>
                                  </p:childTnLst>
                                </p:cTn>
                              </p:par>
                              <p:par>
                                <p:cTn id="35" presetID="4" presetClass="entr" presetSubtype="16" fill="hold" grpId="1" nodeType="withEffect">
                                  <p:stCondLst>
                                    <p:cond delay="0"/>
                                  </p:stCondLst>
                                  <p:childTnLst>
                                    <p:set>
                                      <p:cBhvr>
                                        <p:cTn id="36" dur="1" fill="hold">
                                          <p:stCondLst>
                                            <p:cond delay="0"/>
                                          </p:stCondLst>
                                        </p:cTn>
                                        <p:tgtEl>
                                          <p:spTgt spid="36"/>
                                        </p:tgtEl>
                                        <p:attrNameLst>
                                          <p:attrName>style.visibility</p:attrName>
                                        </p:attrNameLst>
                                      </p:cBhvr>
                                      <p:to>
                                        <p:strVal val="visible"/>
                                      </p:to>
                                    </p:set>
                                    <p:animEffect transition="in" filter="box(in)">
                                      <p:cBhvr>
                                        <p:cTn id="37" dur="500"/>
                                        <p:tgtEl>
                                          <p:spTgt spid="36"/>
                                        </p:tgtEl>
                                      </p:cBhvr>
                                    </p:animEffect>
                                  </p:childTnLst>
                                </p:cTn>
                              </p:par>
                              <p:par>
                                <p:cTn id="38" presetID="4" presetClass="entr" presetSubtype="16" fill="hold" grpId="1" nodeType="withEffect">
                                  <p:stCondLst>
                                    <p:cond delay="0"/>
                                  </p:stCondLst>
                                  <p:childTnLst>
                                    <p:set>
                                      <p:cBhvr>
                                        <p:cTn id="39" dur="1" fill="hold">
                                          <p:stCondLst>
                                            <p:cond delay="0"/>
                                          </p:stCondLst>
                                        </p:cTn>
                                        <p:tgtEl>
                                          <p:spTgt spid="37"/>
                                        </p:tgtEl>
                                        <p:attrNameLst>
                                          <p:attrName>style.visibility</p:attrName>
                                        </p:attrNameLst>
                                      </p:cBhvr>
                                      <p:to>
                                        <p:strVal val="visible"/>
                                      </p:to>
                                    </p:set>
                                    <p:animEffect transition="in" filter="box(in)">
                                      <p:cBhvr>
                                        <p:cTn id="40" dur="500"/>
                                        <p:tgtEl>
                                          <p:spTgt spid="3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8" grpId="1" animBg="1"/>
      <p:bldP spid="29" grpId="1" animBg="1"/>
      <p:bldP spid="30" grpId="1" animBg="1"/>
      <p:bldP spid="31" grpId="1" animBg="1"/>
      <p:bldP spid="32" grpId="1" animBg="1"/>
      <p:bldP spid="33" grpId="1" animBg="1"/>
      <p:bldP spid="34" grpId="1" animBg="1"/>
      <p:bldP spid="35" grpId="1" animBg="1"/>
      <p:bldP spid="36" grpId="1" animBg="1"/>
      <p:bldP spid="37" grpId="1" animBg="1"/>
    </p:bld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4579" name="Picture 1">
            <a:hlinkClick r:id="rId2" action="ppaction://hlinksldjump"/>
          </p:cNvPr>
          <p:cNvPicPr>
            <a:picLocks noChangeAspect="1" noChangeArrowheads="1"/>
          </p:cNvPicPr>
          <p:nvPr/>
        </p:nvPicPr>
        <p:blipFill>
          <a:blip r:embed="rId3" cstate="print">
            <a:lum bright="-10000" contrast="10000"/>
          </a:blip>
          <a:srcRect/>
          <a:stretch>
            <a:fillRect/>
          </a:stretch>
        </p:blipFill>
        <p:spPr bwMode="auto">
          <a:xfrm>
            <a:off x="571472" y="2143116"/>
            <a:ext cx="8072438" cy="3929063"/>
          </a:xfrm>
          <a:prstGeom prst="rect">
            <a:avLst/>
          </a:prstGeom>
          <a:noFill/>
          <a:ln w="38100">
            <a:solidFill>
              <a:schemeClr val="bg1"/>
            </a:solidFill>
            <a:miter lim="800000"/>
            <a:headEnd/>
            <a:tailEnd/>
          </a:ln>
        </p:spPr>
      </p:pic>
      <p:sp>
        <p:nvSpPr>
          <p:cNvPr id="7" name="1 Título"/>
          <p:cNvSpPr>
            <a:spLocks noGrp="1"/>
          </p:cNvSpPr>
          <p:nvPr>
            <p:ph type="title"/>
          </p:nvPr>
        </p:nvSpPr>
        <p:spPr>
          <a:xfrm>
            <a:off x="1357290" y="357166"/>
            <a:ext cx="6500858" cy="774701"/>
          </a:xfrm>
          <a:ln>
            <a:noFill/>
          </a:ln>
        </p:spPr>
        <p:txBody>
          <a:bodyPr rtlCol="0" anchor="ctr">
            <a:noAutofit/>
          </a:bodyPr>
          <a:lstStyle/>
          <a:p>
            <a:pPr algn="ctr" eaLnBrk="1" fontAlgn="auto" hangingPunct="1">
              <a:spcAft>
                <a:spcPts val="0"/>
              </a:spcAft>
              <a:defRPr/>
            </a:pPr>
            <a:r>
              <a:rPr lang="es-ES" sz="3200" b="1" dirty="0" smtClean="0">
                <a:solidFill>
                  <a:schemeClr val="bg1"/>
                </a:solidFill>
                <a:effectLst>
                  <a:outerShdw blurRad="38100" dist="38100" dir="2700000" algn="tl">
                    <a:srgbClr val="000000">
                      <a:alpha val="43137"/>
                    </a:srgbClr>
                  </a:outerShdw>
                </a:effectLst>
              </a:rPr>
              <a:t>Tarea transversal</a:t>
            </a:r>
            <a:br>
              <a:rPr lang="es-ES" sz="3200" b="1" dirty="0" smtClean="0">
                <a:solidFill>
                  <a:schemeClr val="bg1"/>
                </a:solidFill>
                <a:effectLst>
                  <a:outerShdw blurRad="38100" dist="38100" dir="2700000" algn="tl">
                    <a:srgbClr val="000000">
                      <a:alpha val="43137"/>
                    </a:srgbClr>
                  </a:outerShdw>
                </a:effectLst>
              </a:rPr>
            </a:br>
            <a:r>
              <a:rPr lang="es-ES" sz="3200" b="1" dirty="0" smtClean="0">
                <a:solidFill>
                  <a:schemeClr val="bg1"/>
                </a:solidFill>
                <a:effectLst>
                  <a:outerShdw blurRad="38100" dist="38100" dir="2700000" algn="tl">
                    <a:srgbClr val="000000">
                      <a:alpha val="43137"/>
                    </a:srgbClr>
                  </a:outerShdw>
                </a:effectLst>
              </a:rPr>
              <a:t>Gran premio de </a:t>
            </a:r>
            <a:r>
              <a:rPr lang="es-ES" sz="3200" dirty="0" smtClean="0">
                <a:solidFill>
                  <a:schemeClr val="bg1"/>
                </a:solidFill>
                <a:effectLst>
                  <a:outerShdw blurRad="38100" dist="38100" dir="2700000" algn="tl">
                    <a:srgbClr val="000000">
                      <a:alpha val="43137"/>
                    </a:srgbClr>
                  </a:outerShdw>
                </a:effectLst>
              </a:rPr>
              <a:t>B</a:t>
            </a:r>
            <a:r>
              <a:rPr lang="es-ES" sz="3200" b="1" dirty="0" smtClean="0">
                <a:solidFill>
                  <a:schemeClr val="bg1"/>
                </a:solidFill>
                <a:effectLst>
                  <a:outerShdw blurRad="38100" dist="38100" dir="2700000" algn="tl">
                    <a:srgbClr val="000000">
                      <a:alpha val="43137"/>
                    </a:srgbClr>
                  </a:outerShdw>
                </a:effectLst>
              </a:rPr>
              <a:t>rasil F1</a:t>
            </a:r>
            <a:endParaRPr lang="es-ES" sz="3200" b="1" dirty="0">
              <a:solidFill>
                <a:schemeClr val="bg1"/>
              </a:solidFill>
              <a:effectLst>
                <a:outerShdw blurRad="38100" dist="38100" dir="2700000" algn="tl">
                  <a:srgbClr val="000000">
                    <a:alpha val="43137"/>
                  </a:srgbClr>
                </a:outerShdw>
              </a:effectLst>
            </a:endParaRPr>
          </a:p>
        </p:txBody>
      </p:sp>
      <p:sp>
        <p:nvSpPr>
          <p:cNvPr id="6" name="2 Marcador de contenido"/>
          <p:cNvSpPr>
            <a:spLocks noGrp="1"/>
          </p:cNvSpPr>
          <p:nvPr>
            <p:ph idx="1"/>
          </p:nvPr>
        </p:nvSpPr>
        <p:spPr>
          <a:xfrm>
            <a:off x="714375" y="1500174"/>
            <a:ext cx="7772400" cy="642937"/>
          </a:xfrm>
        </p:spPr>
        <p:txBody>
          <a:bodyPr rtlCol="0">
            <a:normAutofit/>
          </a:bodyPr>
          <a:lstStyle/>
          <a:p>
            <a:pPr indent="-274320" algn="ctr" eaLnBrk="1" fontAlgn="auto" hangingPunct="1">
              <a:spcAft>
                <a:spcPts val="0"/>
              </a:spcAft>
              <a:buFont typeface="Wingdings 2" pitchFamily="18" charset="2"/>
              <a:buNone/>
              <a:defRPr/>
            </a:pPr>
            <a:r>
              <a:rPr lang="es-MX" sz="1600" b="1" dirty="0" smtClean="0"/>
              <a:t>Encontrar una estimación de la vuelta y tiempo que transcurrió cuando un piloto pudo sobrepasar al menos una vez a otro piloto.</a:t>
            </a:r>
            <a:endParaRPr lang="es-AR" sz="1600" b="1" dirty="0" smtClean="0"/>
          </a:p>
        </p:txBody>
      </p:sp>
      <p:sp>
        <p:nvSpPr>
          <p:cNvPr id="8" name="7 CuadroTexto"/>
          <p:cNvSpPr txBox="1"/>
          <p:nvPr/>
        </p:nvSpPr>
        <p:spPr>
          <a:xfrm>
            <a:off x="500034" y="6215082"/>
            <a:ext cx="8215370" cy="369332"/>
          </a:xfrm>
          <a:prstGeom prst="rect">
            <a:avLst/>
          </a:prstGeom>
          <a:noFill/>
        </p:spPr>
        <p:txBody>
          <a:bodyPr wrap="square" rtlCol="0">
            <a:spAutoFit/>
          </a:bodyPr>
          <a:lstStyle/>
          <a:p>
            <a:pPr algn="ctr"/>
            <a:r>
              <a:rPr lang="es-CO" dirty="0" smtClean="0"/>
              <a:t>P1: Planteamiento		        P2: Ejecución		P3: Resolución</a:t>
            </a:r>
            <a:endParaRPr lang="es-CO" dirty="0"/>
          </a:p>
        </p:txBody>
      </p:sp>
    </p:spTree>
  </p:cSld>
  <p:clrMapOvr>
    <a:masterClrMapping/>
  </p:clrMapOvr>
  <p:timing>
    <p:tnLst>
      <p:par>
        <p:cTn xmlns:p14="http://schemas.microsoft.com/office/powerpoint/2010/mai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4 Rectángulo"/>
          <p:cNvSpPr/>
          <p:nvPr/>
        </p:nvSpPr>
        <p:spPr>
          <a:xfrm>
            <a:off x="1571604" y="486771"/>
            <a:ext cx="6143668" cy="584775"/>
          </a:xfrm>
          <a:prstGeom prst="rect">
            <a:avLst/>
          </a:prstGeom>
          <a:noFill/>
        </p:spPr>
        <p:txBody>
          <a:bodyPr>
            <a:spAutoFit/>
          </a:bodyPr>
          <a:lstStyle/>
          <a:p>
            <a:pPr algn="ctr" fontAlgn="auto">
              <a:spcBef>
                <a:spcPts val="0"/>
              </a:spcBef>
              <a:spcAft>
                <a:spcPts val="0"/>
              </a:spcAft>
              <a:defRPr/>
            </a:pPr>
            <a:r>
              <a:rPr lang="es-ES" sz="3200" dirty="0">
                <a:ln w="18415" cmpd="sng">
                  <a:solidFill>
                    <a:srgbClr val="FFFFFF"/>
                  </a:solidFill>
                  <a:prstDash val="solid"/>
                </a:ln>
                <a:solidFill>
                  <a:srgbClr val="FFFFFF"/>
                </a:solidFill>
                <a:latin typeface="+mn-lt"/>
                <a:cs typeface="+mn-cs"/>
              </a:rPr>
              <a:t>¿Por qué estas tareas?</a:t>
            </a:r>
          </a:p>
        </p:txBody>
      </p:sp>
      <p:graphicFrame>
        <p:nvGraphicFramePr>
          <p:cNvPr id="7" name="6 Marcador de contenido"/>
          <p:cNvGraphicFramePr>
            <a:graphicFrameLocks noGrp="1"/>
          </p:cNvGraphicFramePr>
          <p:nvPr>
            <p:ph idx="1"/>
          </p:nvPr>
        </p:nvGraphicFramePr>
        <p:xfrm>
          <a:off x="457200" y="1563709"/>
          <a:ext cx="8229600" cy="4937125"/>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cSld>
  <p:clrMapOvr>
    <a:masterClrMapping/>
  </p:clrMapOvr>
  <p:timing>
    <p:tnLst>
      <p:par>
        <p:cTn xmlns:p14="http://schemas.microsoft.com/office/powerpoint/2010/mai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2" name="Picture 3"/>
          <p:cNvPicPr>
            <a:picLocks noChangeAspect="1" noChangeArrowheads="1"/>
          </p:cNvPicPr>
          <p:nvPr/>
        </p:nvPicPr>
        <p:blipFill>
          <a:blip r:embed="rId2" cstate="print"/>
          <a:srcRect/>
          <a:stretch>
            <a:fillRect/>
          </a:stretch>
        </p:blipFill>
        <p:spPr bwMode="auto">
          <a:xfrm>
            <a:off x="827584" y="3573016"/>
            <a:ext cx="2846120" cy="2913827"/>
          </a:xfrm>
          <a:prstGeom prst="rect">
            <a:avLst/>
          </a:prstGeom>
          <a:noFill/>
          <a:ln w="9525">
            <a:noFill/>
            <a:miter lim="800000"/>
            <a:headEnd/>
            <a:tailEnd/>
          </a:ln>
        </p:spPr>
      </p:pic>
      <p:sp>
        <p:nvSpPr>
          <p:cNvPr id="4" name="1 Título"/>
          <p:cNvSpPr>
            <a:spLocks noGrp="1"/>
          </p:cNvSpPr>
          <p:nvPr>
            <p:ph type="title"/>
          </p:nvPr>
        </p:nvSpPr>
        <p:spPr>
          <a:xfrm>
            <a:off x="785786" y="285728"/>
            <a:ext cx="7772400" cy="914400"/>
          </a:xfrm>
        </p:spPr>
        <p:txBody>
          <a:bodyPr>
            <a:noAutofit/>
          </a:bodyPr>
          <a:lstStyle/>
          <a:p>
            <a:pPr algn="ctr" eaLnBrk="1" fontAlgn="auto" hangingPunct="1">
              <a:spcAft>
                <a:spcPts val="0"/>
              </a:spcAft>
              <a:defRPr/>
            </a:pPr>
            <a:r>
              <a:rPr lang="es-AR" sz="3200" dirty="0" smtClean="0">
                <a:solidFill>
                  <a:schemeClr val="bg1"/>
                </a:solidFill>
                <a:effectLst>
                  <a:outerShdw blurRad="38100" dist="38100" dir="2700000" algn="tl">
                    <a:srgbClr val="000000">
                      <a:alpha val="43137"/>
                    </a:srgbClr>
                  </a:outerShdw>
                </a:effectLst>
              </a:rPr>
              <a:t>Tarea del objetivo Modelar: </a:t>
            </a:r>
            <a:br>
              <a:rPr lang="es-AR" sz="3200" dirty="0" smtClean="0">
                <a:solidFill>
                  <a:schemeClr val="bg1"/>
                </a:solidFill>
                <a:effectLst>
                  <a:outerShdw blurRad="38100" dist="38100" dir="2700000" algn="tl">
                    <a:srgbClr val="000000">
                      <a:alpha val="43137"/>
                    </a:srgbClr>
                  </a:outerShdw>
                </a:effectLst>
              </a:rPr>
            </a:br>
            <a:r>
              <a:rPr lang="es-AR" sz="3200" dirty="0" smtClean="0">
                <a:solidFill>
                  <a:schemeClr val="bg1"/>
                </a:solidFill>
                <a:effectLst>
                  <a:outerShdw blurRad="38100" dist="38100" dir="2700000" algn="tl">
                    <a:srgbClr val="000000">
                      <a:alpha val="43137"/>
                    </a:srgbClr>
                  </a:outerShdw>
                </a:effectLst>
              </a:rPr>
              <a:t>Bus y carro</a:t>
            </a:r>
            <a:endParaRPr lang="es-AR" sz="3200" dirty="0">
              <a:solidFill>
                <a:schemeClr val="bg1"/>
              </a:solidFill>
              <a:effectLst>
                <a:outerShdw blurRad="38100" dist="38100" dir="2700000" algn="tl">
                  <a:srgbClr val="000000">
                    <a:alpha val="43137"/>
                  </a:srgbClr>
                </a:outerShdw>
              </a:effectLst>
            </a:endParaRPr>
          </a:p>
        </p:txBody>
      </p:sp>
      <p:sp>
        <p:nvSpPr>
          <p:cNvPr id="17" name="16 Rectángulo"/>
          <p:cNvSpPr>
            <a:spLocks noChangeArrowheads="1"/>
          </p:cNvSpPr>
          <p:nvPr/>
        </p:nvSpPr>
        <p:spPr bwMode="auto">
          <a:xfrm>
            <a:off x="4283968" y="3963221"/>
            <a:ext cx="4141694" cy="1842043"/>
          </a:xfrm>
          <a:prstGeom prst="rect">
            <a:avLst/>
          </a:prstGeom>
          <a:noFill/>
          <a:ln w="9525">
            <a:noFill/>
            <a:miter lim="800000"/>
            <a:headEnd/>
            <a:tailEnd/>
          </a:ln>
        </p:spPr>
        <p:txBody>
          <a:bodyPr wrap="square">
            <a:spAutoFit/>
          </a:bodyPr>
          <a:lstStyle/>
          <a:p>
            <a:pPr algn="just" defTabSz="577850">
              <a:lnSpc>
                <a:spcPct val="90000"/>
              </a:lnSpc>
              <a:spcAft>
                <a:spcPct val="35000"/>
              </a:spcAft>
            </a:pPr>
            <a:r>
              <a:rPr lang="es-AR" dirty="0" smtClean="0">
                <a:latin typeface="Corbel" pitchFamily="34" charset="0"/>
              </a:rPr>
              <a:t>a) El bus parte de un paradero y cuando ha recorrido 40 km el automóvil inicia su recorrido desde el paradero en la misma dirección del bus. ¿Cuánto tiempo tarda el automóvil en alcanzar el bus?, ¿qué distancia ha recorrido cada vehículo cuando el automóvil alcanza al bus?</a:t>
            </a:r>
          </a:p>
        </p:txBody>
      </p:sp>
      <p:sp>
        <p:nvSpPr>
          <p:cNvPr id="21" name="20 Rectángulo"/>
          <p:cNvSpPr/>
          <p:nvPr/>
        </p:nvSpPr>
        <p:spPr>
          <a:xfrm>
            <a:off x="539552" y="1643050"/>
            <a:ext cx="8136904" cy="1754327"/>
          </a:xfrm>
          <a:prstGeom prst="rect">
            <a:avLst/>
          </a:prstGeom>
        </p:spPr>
        <p:txBody>
          <a:bodyPr wrap="square">
            <a:spAutoFit/>
          </a:bodyPr>
          <a:lstStyle/>
          <a:p>
            <a:r>
              <a:rPr lang="es-AR" dirty="0" smtClean="0">
                <a:latin typeface="Corbel" pitchFamily="34" charset="0"/>
              </a:rPr>
              <a:t>Dos aficionados a la Fórmula 1 se trasladan hacia la pista de </a:t>
            </a:r>
            <a:r>
              <a:rPr lang="es-AR" dirty="0" err="1" smtClean="0">
                <a:latin typeface="Corbel" pitchFamily="34" charset="0"/>
              </a:rPr>
              <a:t>Interlagos</a:t>
            </a:r>
            <a:r>
              <a:rPr lang="es-AR" dirty="0" smtClean="0">
                <a:latin typeface="Corbel" pitchFamily="34" charset="0"/>
              </a:rPr>
              <a:t> para observar la carrera del Gran Premio de Brasil. Los acetatos muestran la gráfica de la velocidad constante del bus y el automóvil en los que se trasladan los aficionados a 30 km/h y 50 km/h, respectivamente. </a:t>
            </a:r>
          </a:p>
          <a:p>
            <a:endParaRPr lang="es-AR" dirty="0" smtClean="0">
              <a:latin typeface="Corbel" pitchFamily="34" charset="0"/>
            </a:endParaRPr>
          </a:p>
          <a:p>
            <a:r>
              <a:rPr lang="es-AR" dirty="0" smtClean="0">
                <a:latin typeface="Corbel" pitchFamily="34" charset="0"/>
              </a:rPr>
              <a:t>Utilizando la superposición de los acetatos resuelve:</a:t>
            </a:r>
          </a:p>
        </p:txBody>
      </p:sp>
    </p:spTree>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7" grpId="0"/>
    </p:bld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5 Rectángulo"/>
          <p:cNvSpPr/>
          <p:nvPr/>
        </p:nvSpPr>
        <p:spPr>
          <a:xfrm>
            <a:off x="285750" y="3214688"/>
            <a:ext cx="8786813" cy="3643312"/>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s-AR"/>
          </a:p>
        </p:txBody>
      </p:sp>
      <p:graphicFrame>
        <p:nvGraphicFramePr>
          <p:cNvPr id="7" name="6 Diagrama"/>
          <p:cNvGraphicFramePr/>
          <p:nvPr>
            <p:extLst>
              <p:ext uri="{D42A27DB-BD31-4B8C-83A1-F6EECF244321}">
                <p14:modId xmlns:p14="http://schemas.microsoft.com/office/powerpoint/2010/main" val="3243588330"/>
              </p:ext>
            </p:extLst>
          </p:nvPr>
        </p:nvGraphicFramePr>
        <p:xfrm>
          <a:off x="357158" y="1556792"/>
          <a:ext cx="8501122" cy="5184576"/>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
        <p:nvSpPr>
          <p:cNvPr id="5" name="1 Título"/>
          <p:cNvSpPr>
            <a:spLocks noGrp="1"/>
          </p:cNvSpPr>
          <p:nvPr>
            <p:ph type="title"/>
          </p:nvPr>
        </p:nvSpPr>
        <p:spPr>
          <a:xfrm>
            <a:off x="528638" y="476672"/>
            <a:ext cx="8186766" cy="550984"/>
          </a:xfrm>
        </p:spPr>
        <p:txBody>
          <a:bodyPr>
            <a:noAutofit/>
          </a:bodyPr>
          <a:lstStyle/>
          <a:p>
            <a:pPr algn="ctr">
              <a:defRPr/>
            </a:pPr>
            <a:r>
              <a:rPr lang="es-AR" sz="3200" dirty="0" smtClean="0">
                <a:ln w="17780" cmpd="sng">
                  <a:solidFill>
                    <a:schemeClr val="accent1">
                      <a:tint val="3000"/>
                    </a:schemeClr>
                  </a:solidFill>
                  <a:prstDash val="solid"/>
                  <a:miter lim="800000"/>
                </a:ln>
                <a:solidFill>
                  <a:schemeClr val="bg1"/>
                </a:solidFill>
              </a:rPr>
              <a:t>Análisis de la tarea</a:t>
            </a:r>
            <a:endParaRPr lang="es-AR" sz="3200" dirty="0">
              <a:ln w="17780" cmpd="sng">
                <a:solidFill>
                  <a:schemeClr val="accent1">
                    <a:tint val="3000"/>
                  </a:schemeClr>
                </a:solidFill>
                <a:prstDash val="solid"/>
                <a:miter lim="800000"/>
              </a:ln>
              <a:solidFill>
                <a:schemeClr val="bg1"/>
              </a:solidFill>
            </a:endParaRPr>
          </a:p>
        </p:txBody>
      </p:sp>
    </p:spTree>
  </p:cSld>
  <p:clrMapOvr>
    <a:masterClrMapping/>
  </p:clrMapOvr>
  <p:timing>
    <p:tnLst>
      <p:par>
        <p:cTn xmlns:p14="http://schemas.microsoft.com/office/powerpoint/2010/mai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2 Marcador de contenido"/>
          <p:cNvSpPr>
            <a:spLocks noGrp="1"/>
          </p:cNvSpPr>
          <p:nvPr>
            <p:ph idx="1"/>
          </p:nvPr>
        </p:nvSpPr>
        <p:spPr/>
        <p:txBody>
          <a:bodyPr>
            <a:noAutofit/>
          </a:bodyPr>
          <a:lstStyle/>
          <a:p>
            <a:pPr>
              <a:buNone/>
            </a:pPr>
            <a:endParaRPr lang="es-ES_tradnl" sz="2000" dirty="0" smtClean="0"/>
          </a:p>
          <a:p>
            <a:pPr>
              <a:buNone/>
            </a:pPr>
            <a:r>
              <a:rPr lang="es-ES_tradnl" sz="2000" dirty="0" smtClean="0"/>
              <a:t>Un establecimiento en Bogotá quiere transmitir en directo el evento Gran Premio de Brasil de la Fórmula 1; en un local de copiado ofrecen dos planes a los organizadores para multicopiar volantes con la publicidad:</a:t>
            </a:r>
            <a:endParaRPr lang="es-AR" sz="2000" dirty="0" smtClean="0"/>
          </a:p>
          <a:p>
            <a:pPr>
              <a:buNone/>
            </a:pPr>
            <a:endParaRPr lang="es-ES_tradnl" sz="2000" dirty="0" smtClean="0"/>
          </a:p>
          <a:p>
            <a:pPr>
              <a:buNone/>
            </a:pPr>
            <a:r>
              <a:rPr lang="es-ES_tradnl" sz="2000" dirty="0" smtClean="0"/>
              <a:t>Plan1: $50 por copia.</a:t>
            </a:r>
            <a:endParaRPr lang="es-AR" sz="2000" dirty="0" smtClean="0"/>
          </a:p>
          <a:p>
            <a:pPr>
              <a:buNone/>
            </a:pPr>
            <a:endParaRPr lang="es-ES_tradnl" sz="2000" dirty="0" smtClean="0"/>
          </a:p>
          <a:p>
            <a:pPr>
              <a:buNone/>
            </a:pPr>
            <a:r>
              <a:rPr lang="es-ES_tradnl" sz="2000" dirty="0" smtClean="0"/>
              <a:t>Plan2: Cuota diaria de $4000 más $40 por copia.</a:t>
            </a:r>
            <a:endParaRPr lang="es-AR" sz="2000" dirty="0" smtClean="0"/>
          </a:p>
          <a:p>
            <a:pPr>
              <a:buNone/>
            </a:pPr>
            <a:endParaRPr lang="es-ES_tradnl" sz="2000" dirty="0" smtClean="0"/>
          </a:p>
          <a:p>
            <a:pPr>
              <a:buNone/>
            </a:pPr>
            <a:r>
              <a:rPr lang="es-ES_tradnl" sz="2000" dirty="0" smtClean="0"/>
              <a:t>¿Para qué cantidad de copias los planes representan igual costo?</a:t>
            </a:r>
          </a:p>
        </p:txBody>
      </p:sp>
      <p:sp>
        <p:nvSpPr>
          <p:cNvPr id="5" name="1 Título"/>
          <p:cNvSpPr>
            <a:spLocks noGrp="1"/>
          </p:cNvSpPr>
          <p:nvPr>
            <p:ph type="title"/>
          </p:nvPr>
        </p:nvSpPr>
        <p:spPr>
          <a:xfrm>
            <a:off x="785786" y="285728"/>
            <a:ext cx="7772400" cy="914400"/>
          </a:xfrm>
        </p:spPr>
        <p:txBody>
          <a:bodyPr>
            <a:noAutofit/>
          </a:bodyPr>
          <a:lstStyle/>
          <a:p>
            <a:pPr algn="ctr" eaLnBrk="1" fontAlgn="auto" hangingPunct="1">
              <a:spcAft>
                <a:spcPts val="0"/>
              </a:spcAft>
              <a:defRPr/>
            </a:pPr>
            <a:r>
              <a:rPr lang="es-AR" sz="3200" dirty="0" smtClean="0">
                <a:solidFill>
                  <a:schemeClr val="bg1"/>
                </a:solidFill>
                <a:effectLst>
                  <a:outerShdw blurRad="38100" dist="38100" dir="2700000" algn="tl">
                    <a:srgbClr val="000000">
                      <a:alpha val="43137"/>
                    </a:srgbClr>
                  </a:outerShdw>
                </a:effectLst>
              </a:rPr>
              <a:t>Tarea del objetivo Modelar: </a:t>
            </a:r>
            <a:br>
              <a:rPr lang="es-AR" sz="3200" dirty="0" smtClean="0">
                <a:solidFill>
                  <a:schemeClr val="bg1"/>
                </a:solidFill>
                <a:effectLst>
                  <a:outerShdw blurRad="38100" dist="38100" dir="2700000" algn="tl">
                    <a:srgbClr val="000000">
                      <a:alpha val="43137"/>
                    </a:srgbClr>
                  </a:outerShdw>
                </a:effectLst>
              </a:rPr>
            </a:br>
            <a:r>
              <a:rPr lang="es-AR" sz="3200" dirty="0" smtClean="0">
                <a:solidFill>
                  <a:schemeClr val="bg1"/>
                </a:solidFill>
                <a:effectLst>
                  <a:outerShdw blurRad="38100" dist="38100" dir="2700000" algn="tl">
                    <a:srgbClr val="000000">
                      <a:alpha val="43137"/>
                    </a:srgbClr>
                  </a:outerShdw>
                </a:effectLst>
              </a:rPr>
              <a:t>Copias</a:t>
            </a:r>
            <a:endParaRPr lang="es-AR" sz="3200" dirty="0">
              <a:solidFill>
                <a:schemeClr val="bg1"/>
              </a:solidFill>
              <a:effectLst>
                <a:outerShdw blurRad="38100" dist="38100" dir="2700000" algn="tl">
                  <a:srgbClr val="000000">
                    <a:alpha val="43137"/>
                  </a:srgbClr>
                </a:outerShdw>
              </a:effectLst>
            </a:endParaRPr>
          </a:p>
        </p:txBody>
      </p:sp>
    </p:spTree>
  </p:cSld>
  <p:clrMapOvr>
    <a:masterClrMapping/>
  </p:clrMapOvr>
  <p:timing>
    <p:tnLst>
      <p:par>
        <p:cTn xmlns:p14="http://schemas.microsoft.com/office/powerpoint/2010/mai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6 Imagen"/>
          <p:cNvPicPr/>
          <p:nvPr/>
        </p:nvPicPr>
        <p:blipFill>
          <a:blip r:embed="rId2" cstate="print"/>
          <a:srcRect/>
          <a:stretch>
            <a:fillRect/>
          </a:stretch>
        </p:blipFill>
        <p:spPr bwMode="auto">
          <a:xfrm>
            <a:off x="285720" y="1285860"/>
            <a:ext cx="8584808" cy="5500726"/>
          </a:xfrm>
          <a:prstGeom prst="rect">
            <a:avLst/>
          </a:prstGeom>
          <a:noFill/>
          <a:ln w="9525">
            <a:noFill/>
            <a:miter lim="800000"/>
            <a:headEnd/>
            <a:tailEnd/>
          </a:ln>
        </p:spPr>
      </p:pic>
      <p:sp>
        <p:nvSpPr>
          <p:cNvPr id="6" name="1 Título"/>
          <p:cNvSpPr>
            <a:spLocks noGrp="1"/>
          </p:cNvSpPr>
          <p:nvPr>
            <p:ph type="title"/>
          </p:nvPr>
        </p:nvSpPr>
        <p:spPr>
          <a:xfrm>
            <a:off x="785786" y="285728"/>
            <a:ext cx="7772400" cy="914400"/>
          </a:xfrm>
        </p:spPr>
        <p:txBody>
          <a:bodyPr>
            <a:noAutofit/>
          </a:bodyPr>
          <a:lstStyle/>
          <a:p>
            <a:pPr algn="ctr" eaLnBrk="1" fontAlgn="auto" hangingPunct="1">
              <a:spcAft>
                <a:spcPts val="0"/>
              </a:spcAft>
              <a:defRPr/>
            </a:pPr>
            <a:r>
              <a:rPr lang="es-AR" sz="3200" dirty="0" smtClean="0">
                <a:solidFill>
                  <a:schemeClr val="bg1"/>
                </a:solidFill>
                <a:effectLst>
                  <a:outerShdw blurRad="38100" dist="38100" dir="2700000" algn="tl">
                    <a:srgbClr val="000000">
                      <a:alpha val="43137"/>
                    </a:srgbClr>
                  </a:outerShdw>
                </a:effectLst>
              </a:rPr>
              <a:t>Plantilla </a:t>
            </a:r>
            <a:r>
              <a:rPr lang="es-AR" sz="3200" dirty="0" err="1" smtClean="0">
                <a:solidFill>
                  <a:schemeClr val="bg1"/>
                </a:solidFill>
                <a:effectLst>
                  <a:outerShdw blurRad="38100" dist="38100" dir="2700000" algn="tl">
                    <a:srgbClr val="000000">
                      <a:alpha val="43137"/>
                    </a:srgbClr>
                  </a:outerShdw>
                </a:effectLst>
              </a:rPr>
              <a:t>ParamExcel</a:t>
            </a:r>
            <a:endParaRPr lang="es-AR" sz="3200" dirty="0">
              <a:solidFill>
                <a:schemeClr val="bg1"/>
              </a:solidFill>
              <a:effectLst>
                <a:outerShdw blurRad="38100" dist="38100" dir="2700000" algn="tl">
                  <a:srgbClr val="000000">
                    <a:alpha val="43137"/>
                  </a:srgbClr>
                </a:outerShdw>
              </a:effectLst>
            </a:endParaRPr>
          </a:p>
        </p:txBody>
      </p:sp>
    </p:spTree>
  </p:cSld>
  <p:clrMapOvr>
    <a:masterClrMapping/>
  </p:clrMapOvr>
  <p:timing>
    <p:tnLst>
      <p:par>
        <p:cTn xmlns:p14="http://schemas.microsoft.com/office/powerpoint/2010/mai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3 Rectángulo"/>
          <p:cNvSpPr/>
          <p:nvPr/>
        </p:nvSpPr>
        <p:spPr>
          <a:xfrm>
            <a:off x="603250" y="2333625"/>
            <a:ext cx="720725" cy="642938"/>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S1</a:t>
            </a:r>
          </a:p>
        </p:txBody>
      </p:sp>
      <p:sp>
        <p:nvSpPr>
          <p:cNvPr id="5" name="4 Rectángulo"/>
          <p:cNvSpPr/>
          <p:nvPr/>
        </p:nvSpPr>
        <p:spPr>
          <a:xfrm>
            <a:off x="1330325" y="2333625"/>
            <a:ext cx="720725" cy="642938"/>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S2</a:t>
            </a:r>
          </a:p>
        </p:txBody>
      </p:sp>
      <p:sp>
        <p:nvSpPr>
          <p:cNvPr id="6" name="5 Rectángulo"/>
          <p:cNvSpPr/>
          <p:nvPr/>
        </p:nvSpPr>
        <p:spPr>
          <a:xfrm>
            <a:off x="2051050" y="2333625"/>
            <a:ext cx="720725" cy="642938"/>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S3</a:t>
            </a:r>
          </a:p>
        </p:txBody>
      </p:sp>
      <p:sp>
        <p:nvSpPr>
          <p:cNvPr id="7" name="6 Rectángulo"/>
          <p:cNvSpPr/>
          <p:nvPr/>
        </p:nvSpPr>
        <p:spPr>
          <a:xfrm>
            <a:off x="4930775" y="2333625"/>
            <a:ext cx="720725" cy="642938"/>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S7</a:t>
            </a:r>
          </a:p>
        </p:txBody>
      </p:sp>
      <p:sp>
        <p:nvSpPr>
          <p:cNvPr id="8" name="7 Rectángulo"/>
          <p:cNvSpPr/>
          <p:nvPr/>
        </p:nvSpPr>
        <p:spPr>
          <a:xfrm>
            <a:off x="5651500" y="2333625"/>
            <a:ext cx="720725" cy="642938"/>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S8</a:t>
            </a:r>
          </a:p>
        </p:txBody>
      </p:sp>
      <p:sp>
        <p:nvSpPr>
          <p:cNvPr id="9" name="8 Rectángulo"/>
          <p:cNvSpPr/>
          <p:nvPr/>
        </p:nvSpPr>
        <p:spPr>
          <a:xfrm>
            <a:off x="6370638" y="2333625"/>
            <a:ext cx="722312" cy="642938"/>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S9</a:t>
            </a:r>
          </a:p>
        </p:txBody>
      </p:sp>
      <p:sp>
        <p:nvSpPr>
          <p:cNvPr id="10" name="9 Rectángulo"/>
          <p:cNvSpPr/>
          <p:nvPr/>
        </p:nvSpPr>
        <p:spPr>
          <a:xfrm>
            <a:off x="7091363" y="2333625"/>
            <a:ext cx="720725" cy="642938"/>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S10</a:t>
            </a:r>
          </a:p>
        </p:txBody>
      </p:sp>
      <p:sp>
        <p:nvSpPr>
          <p:cNvPr id="11" name="10 Rectángulo"/>
          <p:cNvSpPr/>
          <p:nvPr/>
        </p:nvSpPr>
        <p:spPr>
          <a:xfrm>
            <a:off x="2770188" y="2333625"/>
            <a:ext cx="722312" cy="642938"/>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S4</a:t>
            </a:r>
          </a:p>
        </p:txBody>
      </p:sp>
      <p:sp>
        <p:nvSpPr>
          <p:cNvPr id="12" name="11 Rectángulo"/>
          <p:cNvSpPr/>
          <p:nvPr/>
        </p:nvSpPr>
        <p:spPr>
          <a:xfrm>
            <a:off x="3490913" y="2333625"/>
            <a:ext cx="720725" cy="642938"/>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S5</a:t>
            </a:r>
          </a:p>
        </p:txBody>
      </p:sp>
      <p:sp>
        <p:nvSpPr>
          <p:cNvPr id="13" name="12 Rectángulo"/>
          <p:cNvSpPr/>
          <p:nvPr/>
        </p:nvSpPr>
        <p:spPr>
          <a:xfrm>
            <a:off x="4211638" y="2333625"/>
            <a:ext cx="720725" cy="642938"/>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S6</a:t>
            </a:r>
          </a:p>
        </p:txBody>
      </p:sp>
      <p:sp>
        <p:nvSpPr>
          <p:cNvPr id="14" name="13 Rectángulo"/>
          <p:cNvSpPr/>
          <p:nvPr/>
        </p:nvSpPr>
        <p:spPr>
          <a:xfrm>
            <a:off x="7812088" y="2333625"/>
            <a:ext cx="720725" cy="642938"/>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S11</a:t>
            </a:r>
          </a:p>
        </p:txBody>
      </p:sp>
      <p:sp>
        <p:nvSpPr>
          <p:cNvPr id="16" name="15 Rectángulo"/>
          <p:cNvSpPr/>
          <p:nvPr/>
        </p:nvSpPr>
        <p:spPr>
          <a:xfrm>
            <a:off x="611188" y="3619500"/>
            <a:ext cx="1441450" cy="730250"/>
          </a:xfrm>
          <a:prstGeom prst="rect">
            <a:avLst/>
          </a:prstGeom>
          <a:gradFill flip="none" rotWithShape="1">
            <a:gsLst>
              <a:gs pos="0">
                <a:schemeClr val="accent4"/>
              </a:gs>
              <a:gs pos="50000">
                <a:schemeClr val="accent1">
                  <a:tint val="44500"/>
                  <a:satMod val="160000"/>
                </a:schemeClr>
              </a:gs>
              <a:gs pos="100000">
                <a:schemeClr val="accent1">
                  <a:tint val="23500"/>
                  <a:satMod val="160000"/>
                </a:schemeClr>
              </a:gs>
            </a:gsLst>
            <a:lin ang="5400000" scaled="1"/>
            <a:tileRect/>
          </a:gra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FR</a:t>
            </a:r>
          </a:p>
        </p:txBody>
      </p:sp>
      <p:sp>
        <p:nvSpPr>
          <p:cNvPr id="17" name="16 Rectángulo">
            <a:hlinkClick r:id="rId2" action="ppaction://hlinksldjump"/>
          </p:cNvPr>
          <p:cNvSpPr/>
          <p:nvPr/>
        </p:nvSpPr>
        <p:spPr>
          <a:xfrm>
            <a:off x="2051050" y="3619500"/>
            <a:ext cx="1441450" cy="730250"/>
          </a:xfrm>
          <a:prstGeom prst="rect">
            <a:avLst/>
          </a:prstGeom>
          <a:gradFill flip="none" rotWithShape="1">
            <a:gsLst>
              <a:gs pos="0">
                <a:schemeClr val="accent4"/>
              </a:gs>
              <a:gs pos="50000">
                <a:schemeClr val="accent1">
                  <a:tint val="44500"/>
                  <a:satMod val="160000"/>
                </a:schemeClr>
              </a:gs>
              <a:gs pos="100000">
                <a:schemeClr val="accent1">
                  <a:tint val="23500"/>
                  <a:satMod val="160000"/>
                </a:schemeClr>
              </a:gs>
            </a:gsLst>
            <a:lin ang="5400000" scaled="1"/>
            <a:tileRect/>
          </a:gra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SE</a:t>
            </a:r>
          </a:p>
        </p:txBody>
      </p:sp>
      <p:sp>
        <p:nvSpPr>
          <p:cNvPr id="18" name="17 Rectángulo"/>
          <p:cNvSpPr/>
          <p:nvPr/>
        </p:nvSpPr>
        <p:spPr>
          <a:xfrm>
            <a:off x="3490913" y="3619500"/>
            <a:ext cx="720725" cy="730250"/>
          </a:xfrm>
          <a:prstGeom prst="rect">
            <a:avLst/>
          </a:prstGeom>
          <a:gradFill flip="none" rotWithShape="1">
            <a:gsLst>
              <a:gs pos="0">
                <a:schemeClr val="accent4"/>
              </a:gs>
              <a:gs pos="50000">
                <a:schemeClr val="accent1">
                  <a:tint val="44500"/>
                  <a:satMod val="160000"/>
                </a:schemeClr>
              </a:gs>
              <a:gs pos="100000">
                <a:schemeClr val="accent1">
                  <a:tint val="23500"/>
                  <a:satMod val="160000"/>
                </a:schemeClr>
              </a:gs>
            </a:gsLst>
            <a:lin ang="5400000" scaled="1"/>
            <a:tileRect/>
          </a:gra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RP</a:t>
            </a:r>
          </a:p>
        </p:txBody>
      </p:sp>
      <p:sp>
        <p:nvSpPr>
          <p:cNvPr id="19" name="18 Rectángulo"/>
          <p:cNvSpPr/>
          <p:nvPr/>
        </p:nvSpPr>
        <p:spPr>
          <a:xfrm>
            <a:off x="4211638" y="3619500"/>
            <a:ext cx="1441450" cy="730250"/>
          </a:xfrm>
          <a:prstGeom prst="rect">
            <a:avLst/>
          </a:prstGeom>
          <a:gradFill flip="none" rotWithShape="1">
            <a:gsLst>
              <a:gs pos="0">
                <a:schemeClr val="accent4"/>
              </a:gs>
              <a:gs pos="50000">
                <a:schemeClr val="accent1">
                  <a:tint val="44500"/>
                  <a:satMod val="160000"/>
                </a:schemeClr>
              </a:gs>
              <a:gs pos="100000">
                <a:schemeClr val="accent1">
                  <a:tint val="23500"/>
                  <a:satMod val="160000"/>
                </a:schemeClr>
              </a:gs>
            </a:gsLst>
            <a:lin ang="5400000" scaled="1"/>
            <a:tileRect/>
          </a:gra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ER</a:t>
            </a:r>
          </a:p>
        </p:txBody>
      </p:sp>
      <p:sp>
        <p:nvSpPr>
          <p:cNvPr id="20" name="19 Rectángulo"/>
          <p:cNvSpPr/>
          <p:nvPr/>
        </p:nvSpPr>
        <p:spPr>
          <a:xfrm>
            <a:off x="5651500" y="3619500"/>
            <a:ext cx="720725" cy="730250"/>
          </a:xfrm>
          <a:prstGeom prst="rect">
            <a:avLst/>
          </a:prstGeom>
          <a:gradFill flip="none" rotWithShape="1">
            <a:gsLst>
              <a:gs pos="0">
                <a:schemeClr val="accent4"/>
              </a:gs>
              <a:gs pos="50000">
                <a:schemeClr val="accent1">
                  <a:tint val="44500"/>
                  <a:satMod val="160000"/>
                </a:schemeClr>
              </a:gs>
              <a:gs pos="100000">
                <a:schemeClr val="accent1">
                  <a:tint val="23500"/>
                  <a:satMod val="160000"/>
                </a:schemeClr>
              </a:gs>
            </a:gsLst>
            <a:lin ang="5400000" scaled="1"/>
            <a:tileRect/>
          </a:gra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BC</a:t>
            </a:r>
          </a:p>
        </p:txBody>
      </p:sp>
      <p:sp>
        <p:nvSpPr>
          <p:cNvPr id="24" name="23 Rectángulo"/>
          <p:cNvSpPr/>
          <p:nvPr/>
        </p:nvSpPr>
        <p:spPr>
          <a:xfrm>
            <a:off x="6370638" y="3619500"/>
            <a:ext cx="722312" cy="730250"/>
          </a:xfrm>
          <a:prstGeom prst="rect">
            <a:avLst/>
          </a:prstGeom>
          <a:gradFill flip="none" rotWithShape="1">
            <a:gsLst>
              <a:gs pos="0">
                <a:schemeClr val="accent4"/>
              </a:gs>
              <a:gs pos="50000">
                <a:schemeClr val="accent1">
                  <a:tint val="44500"/>
                  <a:satMod val="160000"/>
                </a:schemeClr>
              </a:gs>
              <a:gs pos="100000">
                <a:schemeClr val="accent1">
                  <a:tint val="23500"/>
                  <a:satMod val="160000"/>
                </a:schemeClr>
              </a:gs>
            </a:gsLst>
            <a:lin ang="5400000" scaled="1"/>
            <a:tileRect/>
          </a:gra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CO</a:t>
            </a:r>
          </a:p>
          <a:p>
            <a:pPr algn="ctr" fontAlgn="auto">
              <a:spcBef>
                <a:spcPts val="0"/>
              </a:spcBef>
              <a:spcAft>
                <a:spcPts val="0"/>
              </a:spcAft>
              <a:defRPr/>
            </a:pPr>
            <a:r>
              <a:rPr lang="es-AR" b="1" dirty="0">
                <a:solidFill>
                  <a:schemeClr val="tx1"/>
                </a:solidFill>
              </a:rPr>
              <a:t>HE</a:t>
            </a:r>
          </a:p>
        </p:txBody>
      </p:sp>
      <p:sp>
        <p:nvSpPr>
          <p:cNvPr id="25" name="24 Rectángulo"/>
          <p:cNvSpPr/>
          <p:nvPr/>
        </p:nvSpPr>
        <p:spPr>
          <a:xfrm>
            <a:off x="611188" y="2976563"/>
            <a:ext cx="2162175" cy="642937"/>
          </a:xfrm>
          <a:prstGeom prst="rect">
            <a:avLst/>
          </a:prstGeom>
          <a:solidFill>
            <a:schemeClr val="accent4"/>
          </a:solidFill>
          <a:ln w="28575">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APLICAR</a:t>
            </a:r>
          </a:p>
        </p:txBody>
      </p:sp>
      <p:sp>
        <p:nvSpPr>
          <p:cNvPr id="26" name="25 Rectángulo"/>
          <p:cNvSpPr/>
          <p:nvPr/>
        </p:nvSpPr>
        <p:spPr>
          <a:xfrm>
            <a:off x="2770188" y="2976563"/>
            <a:ext cx="2163762" cy="642937"/>
          </a:xfrm>
          <a:prstGeom prst="rect">
            <a:avLst/>
          </a:prstGeom>
          <a:solidFill>
            <a:schemeClr val="accent4"/>
          </a:solidFill>
          <a:ln w="28575">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COMPRENDER</a:t>
            </a:r>
          </a:p>
        </p:txBody>
      </p:sp>
      <p:sp>
        <p:nvSpPr>
          <p:cNvPr id="28" name="27 Rectángulo"/>
          <p:cNvSpPr/>
          <p:nvPr/>
        </p:nvSpPr>
        <p:spPr>
          <a:xfrm>
            <a:off x="611188" y="4924425"/>
            <a:ext cx="720725" cy="504825"/>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sz="1200" b="1" dirty="0" smtClean="0">
                <a:solidFill>
                  <a:schemeClr val="tx1"/>
                </a:solidFill>
              </a:rPr>
              <a:t>Motiva   </a:t>
            </a:r>
            <a:r>
              <a:rPr lang="es-AR" sz="1200" b="1" dirty="0" err="1" smtClean="0">
                <a:solidFill>
                  <a:schemeClr val="tx1"/>
                </a:solidFill>
              </a:rPr>
              <a:t>ción</a:t>
            </a:r>
            <a:endParaRPr lang="es-AR" sz="1200" b="1" dirty="0">
              <a:solidFill>
                <a:schemeClr val="tx1"/>
              </a:solidFill>
            </a:endParaRPr>
          </a:p>
        </p:txBody>
      </p:sp>
      <p:sp>
        <p:nvSpPr>
          <p:cNvPr id="29" name="28 Rectángulo"/>
          <p:cNvSpPr/>
          <p:nvPr/>
        </p:nvSpPr>
        <p:spPr>
          <a:xfrm>
            <a:off x="1338263" y="4924425"/>
            <a:ext cx="722312" cy="504825"/>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sz="1600" b="1" dirty="0" smtClean="0">
                <a:solidFill>
                  <a:schemeClr val="tx1"/>
                </a:solidFill>
              </a:rPr>
              <a:t>p1/p2</a:t>
            </a:r>
            <a:endParaRPr lang="es-AR" sz="1600" b="1" dirty="0">
              <a:solidFill>
                <a:schemeClr val="tx1"/>
              </a:solidFill>
            </a:endParaRPr>
          </a:p>
        </p:txBody>
      </p:sp>
      <p:sp>
        <p:nvSpPr>
          <p:cNvPr id="30" name="29 Rectángulo"/>
          <p:cNvSpPr/>
          <p:nvPr/>
        </p:nvSpPr>
        <p:spPr>
          <a:xfrm>
            <a:off x="2058988" y="4924425"/>
            <a:ext cx="720725" cy="504825"/>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sz="1600" b="1" dirty="0" smtClean="0">
                <a:solidFill>
                  <a:schemeClr val="tx1"/>
                </a:solidFill>
              </a:rPr>
              <a:t>p2</a:t>
            </a:r>
            <a:endParaRPr lang="es-AR" sz="1600" b="1" dirty="0">
              <a:solidFill>
                <a:schemeClr val="tx1"/>
              </a:solidFill>
            </a:endParaRPr>
          </a:p>
        </p:txBody>
      </p:sp>
      <p:sp>
        <p:nvSpPr>
          <p:cNvPr id="31" name="30 Rectángulo"/>
          <p:cNvSpPr/>
          <p:nvPr/>
        </p:nvSpPr>
        <p:spPr>
          <a:xfrm>
            <a:off x="4938713" y="4924425"/>
            <a:ext cx="722312" cy="504825"/>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sz="1600" b="1" dirty="0">
                <a:solidFill>
                  <a:schemeClr val="tx1"/>
                </a:solidFill>
              </a:rPr>
              <a:t>p3</a:t>
            </a:r>
          </a:p>
        </p:txBody>
      </p:sp>
      <p:sp>
        <p:nvSpPr>
          <p:cNvPr id="32" name="31 Rectángulo"/>
          <p:cNvSpPr/>
          <p:nvPr/>
        </p:nvSpPr>
        <p:spPr>
          <a:xfrm>
            <a:off x="5659438" y="4924425"/>
            <a:ext cx="720725" cy="504825"/>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sz="1600" b="1" dirty="0">
                <a:solidFill>
                  <a:schemeClr val="tx1"/>
                </a:solidFill>
              </a:rPr>
              <a:t>p3</a:t>
            </a:r>
          </a:p>
        </p:txBody>
      </p:sp>
      <p:sp>
        <p:nvSpPr>
          <p:cNvPr id="33" name="32 Rectángulo"/>
          <p:cNvSpPr/>
          <p:nvPr/>
        </p:nvSpPr>
        <p:spPr>
          <a:xfrm>
            <a:off x="6380163" y="4924425"/>
            <a:ext cx="720725" cy="504825"/>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sz="1600" b="1" dirty="0">
                <a:solidFill>
                  <a:schemeClr val="tx1"/>
                </a:solidFill>
              </a:rPr>
              <a:t>p3</a:t>
            </a:r>
          </a:p>
        </p:txBody>
      </p:sp>
      <p:sp>
        <p:nvSpPr>
          <p:cNvPr id="34" name="33 Rectángulo"/>
          <p:cNvSpPr/>
          <p:nvPr/>
        </p:nvSpPr>
        <p:spPr>
          <a:xfrm>
            <a:off x="7099300" y="4924425"/>
            <a:ext cx="720725" cy="504825"/>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sz="1600" b="1" dirty="0">
                <a:solidFill>
                  <a:schemeClr val="tx1"/>
                </a:solidFill>
              </a:rPr>
              <a:t>p3</a:t>
            </a:r>
          </a:p>
        </p:txBody>
      </p:sp>
      <p:sp>
        <p:nvSpPr>
          <p:cNvPr id="35" name="34 Rectángulo"/>
          <p:cNvSpPr/>
          <p:nvPr/>
        </p:nvSpPr>
        <p:spPr>
          <a:xfrm>
            <a:off x="2779713" y="4924425"/>
            <a:ext cx="720725" cy="504825"/>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sz="1600" b="1" dirty="0" smtClean="0">
                <a:solidFill>
                  <a:schemeClr val="tx1"/>
                </a:solidFill>
              </a:rPr>
              <a:t>p2</a:t>
            </a:r>
            <a:endParaRPr lang="es-AR" sz="1600" b="1" dirty="0">
              <a:solidFill>
                <a:schemeClr val="tx1"/>
              </a:solidFill>
            </a:endParaRPr>
          </a:p>
        </p:txBody>
      </p:sp>
      <p:sp>
        <p:nvSpPr>
          <p:cNvPr id="36" name="35 Rectángulo"/>
          <p:cNvSpPr/>
          <p:nvPr/>
        </p:nvSpPr>
        <p:spPr>
          <a:xfrm>
            <a:off x="3498850" y="4924425"/>
            <a:ext cx="720725" cy="504825"/>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sz="1600" b="1" dirty="0" smtClean="0">
                <a:solidFill>
                  <a:schemeClr val="tx1"/>
                </a:solidFill>
              </a:rPr>
              <a:t>p2/p3</a:t>
            </a:r>
            <a:endParaRPr lang="es-AR" sz="1600" b="1" dirty="0">
              <a:solidFill>
                <a:schemeClr val="tx1"/>
              </a:solidFill>
            </a:endParaRPr>
          </a:p>
        </p:txBody>
      </p:sp>
      <p:sp>
        <p:nvSpPr>
          <p:cNvPr id="37" name="36 Rectángulo"/>
          <p:cNvSpPr/>
          <p:nvPr/>
        </p:nvSpPr>
        <p:spPr>
          <a:xfrm>
            <a:off x="4219575" y="4924425"/>
            <a:ext cx="720725" cy="504825"/>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sz="1600" b="1" dirty="0">
                <a:solidFill>
                  <a:schemeClr val="tx1"/>
                </a:solidFill>
              </a:rPr>
              <a:t>p3</a:t>
            </a:r>
          </a:p>
        </p:txBody>
      </p:sp>
      <p:grpSp>
        <p:nvGrpSpPr>
          <p:cNvPr id="3" name="40 Grupo"/>
          <p:cNvGrpSpPr>
            <a:grpSpLocks/>
          </p:cNvGrpSpPr>
          <p:nvPr/>
        </p:nvGrpSpPr>
        <p:grpSpPr bwMode="auto">
          <a:xfrm>
            <a:off x="611188" y="3619500"/>
            <a:ext cx="7208837" cy="1289050"/>
            <a:chOff x="610635" y="3058691"/>
            <a:chExt cx="7210051" cy="1290412"/>
          </a:xfrm>
        </p:grpSpPr>
        <p:sp>
          <p:nvSpPr>
            <p:cNvPr id="23" name="22 Rectángulo"/>
            <p:cNvSpPr/>
            <p:nvPr/>
          </p:nvSpPr>
          <p:spPr>
            <a:xfrm>
              <a:off x="610635" y="3789713"/>
              <a:ext cx="7210051" cy="559390"/>
            </a:xfrm>
            <a:prstGeom prst="rect">
              <a:avLst/>
            </a:prstGeom>
            <a:solidFill>
              <a:schemeClr val="tx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bg2"/>
                  </a:solidFill>
                </a:rPr>
                <a:t>GRAN PREMIO DE BRASIL</a:t>
              </a:r>
            </a:p>
          </p:txBody>
        </p:sp>
        <p:sp>
          <p:nvSpPr>
            <p:cNvPr id="21" name="20 Rectángulo"/>
            <p:cNvSpPr/>
            <p:nvPr/>
          </p:nvSpPr>
          <p:spPr>
            <a:xfrm>
              <a:off x="7091901" y="3058691"/>
              <a:ext cx="720846" cy="731022"/>
            </a:xfrm>
            <a:prstGeom prst="rect">
              <a:avLst/>
            </a:prstGeom>
            <a:solidFill>
              <a:schemeClr val="tx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bg2"/>
                  </a:solidFill>
                </a:rPr>
                <a:t>GP</a:t>
              </a:r>
            </a:p>
          </p:txBody>
        </p:sp>
      </p:grpSp>
      <p:sp>
        <p:nvSpPr>
          <p:cNvPr id="39" name="1 Título"/>
          <p:cNvSpPr>
            <a:spLocks noGrp="1"/>
          </p:cNvSpPr>
          <p:nvPr>
            <p:ph type="title"/>
          </p:nvPr>
        </p:nvSpPr>
        <p:spPr>
          <a:xfrm>
            <a:off x="785786" y="368284"/>
            <a:ext cx="7572428" cy="846138"/>
          </a:xfrm>
          <a:ln>
            <a:solidFill>
              <a:srgbClr val="00B050"/>
            </a:solidFill>
          </a:ln>
        </p:spPr>
        <p:txBody>
          <a:bodyPr>
            <a:noAutofit/>
          </a:bodyPr>
          <a:lstStyle/>
          <a:p>
            <a:pPr algn="ctr" fontAlgn="auto">
              <a:spcAft>
                <a:spcPts val="0"/>
              </a:spcAft>
              <a:defRPr/>
            </a:pPr>
            <a:r>
              <a:rPr lang="es-ES" sz="3200" dirty="0" smtClean="0">
                <a:solidFill>
                  <a:schemeClr val="bg1"/>
                </a:solidFill>
                <a:effectLst>
                  <a:outerShdw blurRad="38100" dist="38100" dir="2700000" algn="tl">
                    <a:srgbClr val="000000">
                      <a:alpha val="43137"/>
                    </a:srgbClr>
                  </a:outerShdw>
                </a:effectLst>
              </a:rPr>
              <a:t>SECUENCIA DIDÁCTICA DISEÑADA</a:t>
            </a:r>
            <a:endParaRPr lang="es-ES" sz="3200" dirty="0">
              <a:solidFill>
                <a:schemeClr val="bg1"/>
              </a:solidFill>
              <a:effectLst>
                <a:outerShdw blurRad="38100" dist="38100" dir="2700000" algn="tl">
                  <a:srgbClr val="000000">
                    <a:alpha val="43137"/>
                  </a:srgbClr>
                </a:outerShdw>
              </a:effectLst>
            </a:endParaRPr>
          </a:p>
        </p:txBody>
      </p:sp>
      <p:sp>
        <p:nvSpPr>
          <p:cNvPr id="22" name="21 Rectángulo"/>
          <p:cNvSpPr/>
          <p:nvPr/>
        </p:nvSpPr>
        <p:spPr>
          <a:xfrm>
            <a:off x="4930775" y="2976563"/>
            <a:ext cx="2884488" cy="642937"/>
          </a:xfrm>
          <a:prstGeom prst="rect">
            <a:avLst/>
          </a:prstGeom>
          <a:solidFill>
            <a:schemeClr val="accent4"/>
          </a:solidFill>
          <a:ln w="28575">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b="1" dirty="0">
                <a:solidFill>
                  <a:schemeClr val="tx1"/>
                </a:solidFill>
              </a:rPr>
              <a:t>MODELAR</a:t>
            </a:r>
          </a:p>
        </p:txBody>
      </p:sp>
      <p:sp>
        <p:nvSpPr>
          <p:cNvPr id="14371" name="Rectangle 3"/>
          <p:cNvSpPr>
            <a:spLocks noChangeArrowheads="1"/>
          </p:cNvSpPr>
          <p:nvPr/>
        </p:nvSpPr>
        <p:spPr bwMode="auto">
          <a:xfrm>
            <a:off x="714375" y="5824538"/>
            <a:ext cx="7786688" cy="461962"/>
          </a:xfrm>
          <a:prstGeom prst="rect">
            <a:avLst/>
          </a:prstGeom>
          <a:noFill/>
          <a:ln w="9525">
            <a:noFill/>
            <a:miter lim="800000"/>
            <a:headEnd/>
            <a:tailEnd/>
          </a:ln>
        </p:spPr>
        <p:txBody>
          <a:bodyPr anchor="ctr">
            <a:spAutoFit/>
          </a:bodyPr>
          <a:lstStyle/>
          <a:p>
            <a:pPr algn="ctr"/>
            <a:r>
              <a:rPr lang="es-ES" sz="1200" b="1" dirty="0">
                <a:latin typeface="Times New Roman" pitchFamily="18" charset="0"/>
                <a:ea typeface="Calibri" pitchFamily="34" charset="0"/>
                <a:cs typeface="Times New Roman" pitchFamily="18" charset="0"/>
              </a:rPr>
              <a:t>FR: figuras con 3 rectas; SE: sistemas equivalente; RP: rectas en el plano; ER: encontrando rectas; BC: bus y carro; CO: copias; HE: Helader</a:t>
            </a:r>
            <a:r>
              <a:rPr lang="es-ES" sz="1200" b="1" dirty="0">
                <a:latin typeface="Calibri" pitchFamily="34" charset="0"/>
                <a:ea typeface="Calibri" pitchFamily="34" charset="0"/>
                <a:cs typeface="Times New Roman" pitchFamily="18" charset="0"/>
              </a:rPr>
              <a:t>í</a:t>
            </a:r>
            <a:r>
              <a:rPr lang="es-ES" sz="1200" b="1" dirty="0">
                <a:latin typeface="Times New Roman" pitchFamily="18" charset="0"/>
                <a:ea typeface="Calibri" pitchFamily="34" charset="0"/>
                <a:cs typeface="Times New Roman" pitchFamily="18" charset="0"/>
              </a:rPr>
              <a:t>a; GP: Gran premio de Brasil (tarea transversal).</a:t>
            </a:r>
            <a:endParaRPr lang="es-ES" sz="3200" b="1" dirty="0">
              <a:ea typeface="Calibri" pitchFamily="34" charset="0"/>
            </a:endParaRPr>
          </a:p>
        </p:txBody>
      </p:sp>
      <p:grpSp>
        <p:nvGrpSpPr>
          <p:cNvPr id="2" name="39 Grupo"/>
          <p:cNvGrpSpPr>
            <a:grpSpLocks/>
          </p:cNvGrpSpPr>
          <p:nvPr/>
        </p:nvGrpSpPr>
        <p:grpSpPr bwMode="auto">
          <a:xfrm>
            <a:off x="7820025" y="2981325"/>
            <a:ext cx="720725" cy="2447925"/>
            <a:chOff x="7819562" y="2420888"/>
            <a:chExt cx="721005" cy="2448272"/>
          </a:xfrm>
        </p:grpSpPr>
        <p:sp>
          <p:nvSpPr>
            <p:cNvPr id="38" name="37 Rectángulo"/>
            <p:cNvSpPr/>
            <p:nvPr/>
          </p:nvSpPr>
          <p:spPr>
            <a:xfrm>
              <a:off x="7819562" y="3789507"/>
              <a:ext cx="721005" cy="1079653"/>
            </a:xfrm>
            <a:prstGeom prst="rect">
              <a:avLst/>
            </a:prstGeom>
            <a:solidFill>
              <a:schemeClr val="bg1"/>
            </a:solidFill>
            <a:ln w="28575">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r>
                <a:rPr lang="es-AR" sz="1050" b="1" dirty="0">
                  <a:solidFill>
                    <a:schemeClr val="tx1"/>
                  </a:solidFill>
                </a:rPr>
                <a:t>Examen</a:t>
              </a:r>
            </a:p>
          </p:txBody>
        </p:sp>
        <p:pic>
          <p:nvPicPr>
            <p:cNvPr id="14374" name="Picture 3"/>
            <p:cNvPicPr>
              <a:picLocks noChangeAspect="1" noChangeArrowheads="1"/>
            </p:cNvPicPr>
            <p:nvPr/>
          </p:nvPicPr>
          <p:blipFill>
            <a:blip r:embed="rId3" cstate="print">
              <a:lum bright="-30000"/>
            </a:blip>
            <a:srcRect/>
            <a:stretch>
              <a:fillRect/>
            </a:stretch>
          </p:blipFill>
          <p:spPr bwMode="auto">
            <a:xfrm>
              <a:off x="7820686" y="2420888"/>
              <a:ext cx="711754" cy="1368152"/>
            </a:xfrm>
            <a:prstGeom prst="rect">
              <a:avLst/>
            </a:prstGeom>
            <a:noFill/>
            <a:ln w="28575">
              <a:solidFill>
                <a:srgbClr val="00B050"/>
              </a:solidFill>
              <a:miter lim="800000"/>
              <a:headEnd/>
              <a:tailEnd/>
            </a:ln>
          </p:spPr>
        </p:pic>
      </p:grpSp>
    </p:spTree>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Título"/>
          <p:cNvSpPr>
            <a:spLocks noGrp="1"/>
          </p:cNvSpPr>
          <p:nvPr>
            <p:ph type="title"/>
          </p:nvPr>
        </p:nvSpPr>
        <p:spPr/>
        <p:txBody>
          <a:bodyPr>
            <a:normAutofit/>
          </a:bodyPr>
          <a:lstStyle/>
          <a:p>
            <a:pPr algn="ctr"/>
            <a:r>
              <a:rPr lang="es-AR" sz="3600" dirty="0" smtClean="0">
                <a:solidFill>
                  <a:schemeClr val="bg1"/>
                </a:solidFill>
              </a:rPr>
              <a:t>Cierre de la secuencia</a:t>
            </a:r>
            <a:endParaRPr lang="es-AR" sz="3600" dirty="0">
              <a:solidFill>
                <a:schemeClr val="bg1"/>
              </a:solidFill>
            </a:endParaRPr>
          </a:p>
        </p:txBody>
      </p:sp>
      <p:sp>
        <p:nvSpPr>
          <p:cNvPr id="3" name="2 Marcador de contenido"/>
          <p:cNvSpPr>
            <a:spLocks noGrp="1"/>
          </p:cNvSpPr>
          <p:nvPr>
            <p:ph idx="1"/>
          </p:nvPr>
        </p:nvSpPr>
        <p:spPr>
          <a:xfrm>
            <a:off x="385762" y="2148840"/>
            <a:ext cx="4757742" cy="1494474"/>
          </a:xfrm>
        </p:spPr>
        <p:txBody>
          <a:bodyPr>
            <a:normAutofit/>
          </a:bodyPr>
          <a:lstStyle/>
          <a:p>
            <a:r>
              <a:rPr lang="es-AR" sz="2400" dirty="0" smtClean="0"/>
              <a:t>PRESENTACIÓN ESTUDIANTES</a:t>
            </a:r>
          </a:p>
          <a:p>
            <a:r>
              <a:rPr lang="es-AR" sz="2400" dirty="0" smtClean="0"/>
              <a:t>EXAMEN ESCRITO</a:t>
            </a:r>
          </a:p>
          <a:p>
            <a:r>
              <a:rPr lang="es-AR" sz="2400" dirty="0" smtClean="0"/>
              <a:t>ECUACARTAS</a:t>
            </a:r>
            <a:endParaRPr lang="es-AR" sz="2400" dirty="0"/>
          </a:p>
        </p:txBody>
      </p:sp>
      <p:grpSp>
        <p:nvGrpSpPr>
          <p:cNvPr id="4" name="14 Grupo"/>
          <p:cNvGrpSpPr>
            <a:grpSpLocks/>
          </p:cNvGrpSpPr>
          <p:nvPr/>
        </p:nvGrpSpPr>
        <p:grpSpPr bwMode="auto">
          <a:xfrm>
            <a:off x="357190" y="4000504"/>
            <a:ext cx="5214942" cy="2071702"/>
            <a:chOff x="868390" y="4159240"/>
            <a:chExt cx="7488238" cy="2082311"/>
          </a:xfrm>
        </p:grpSpPr>
        <p:pic>
          <p:nvPicPr>
            <p:cNvPr id="5" name="Picture 2"/>
            <p:cNvPicPr>
              <a:picLocks noChangeAspect="1" noChangeArrowheads="1"/>
            </p:cNvPicPr>
            <p:nvPr/>
          </p:nvPicPr>
          <p:blipFill>
            <a:blip r:embed="rId2" cstate="email">
              <a:lum bright="-20000"/>
              <a:extLst>
                <a:ext uri="{28A0092B-C50C-407E-A947-70E740481C1C}">
                  <a14:useLocalDpi xmlns:a14="http://schemas.microsoft.com/office/drawing/2010/main"/>
                </a:ext>
              </a:extLst>
            </a:blip>
            <a:srcRect/>
            <a:stretch>
              <a:fillRect/>
            </a:stretch>
          </p:blipFill>
          <p:spPr bwMode="auto">
            <a:xfrm>
              <a:off x="3748115" y="4159241"/>
              <a:ext cx="1728788" cy="2082310"/>
            </a:xfrm>
            <a:prstGeom prst="rect">
              <a:avLst/>
            </a:prstGeom>
            <a:noFill/>
            <a:ln w="28575">
              <a:solidFill>
                <a:schemeClr val="accent4">
                  <a:lumMod val="75000"/>
                </a:schemeClr>
              </a:solidFill>
              <a:miter lim="800000"/>
              <a:headEnd/>
              <a:tailEnd/>
            </a:ln>
          </p:spPr>
        </p:pic>
        <p:pic>
          <p:nvPicPr>
            <p:cNvPr id="6" name="Picture 1"/>
            <p:cNvPicPr>
              <a:picLocks noChangeAspect="1" noChangeArrowheads="1"/>
            </p:cNvPicPr>
            <p:nvPr/>
          </p:nvPicPr>
          <p:blipFill>
            <a:blip r:embed="rId3" cstate="email">
              <a:lum bright="-20000"/>
              <a:extLst>
                <a:ext uri="{28A0092B-C50C-407E-A947-70E740481C1C}">
                  <a14:useLocalDpi xmlns:a14="http://schemas.microsoft.com/office/drawing/2010/main"/>
                </a:ext>
              </a:extLst>
            </a:blip>
            <a:srcRect/>
            <a:stretch>
              <a:fillRect/>
            </a:stretch>
          </p:blipFill>
          <p:spPr bwMode="auto">
            <a:xfrm>
              <a:off x="868390" y="4159241"/>
              <a:ext cx="1728788" cy="2082310"/>
            </a:xfrm>
            <a:prstGeom prst="rect">
              <a:avLst/>
            </a:prstGeom>
            <a:noFill/>
            <a:ln w="28575">
              <a:solidFill>
                <a:schemeClr val="accent4">
                  <a:lumMod val="75000"/>
                </a:schemeClr>
              </a:solidFill>
              <a:miter lim="800000"/>
              <a:headEnd/>
              <a:tailEnd/>
            </a:ln>
          </p:spPr>
        </p:pic>
        <p:pic>
          <p:nvPicPr>
            <p:cNvPr id="7" name="Picture 3"/>
            <p:cNvPicPr>
              <a:picLocks noChangeAspect="1" noChangeArrowheads="1"/>
            </p:cNvPicPr>
            <p:nvPr/>
          </p:nvPicPr>
          <p:blipFill>
            <a:blip r:embed="rId4" cstate="email">
              <a:lum bright="-20000"/>
              <a:extLst>
                <a:ext uri="{28A0092B-C50C-407E-A947-70E740481C1C}">
                  <a14:useLocalDpi xmlns:a14="http://schemas.microsoft.com/office/drawing/2010/main"/>
                </a:ext>
              </a:extLst>
            </a:blip>
            <a:srcRect/>
            <a:stretch>
              <a:fillRect/>
            </a:stretch>
          </p:blipFill>
          <p:spPr bwMode="auto">
            <a:xfrm>
              <a:off x="6629428" y="4159240"/>
              <a:ext cx="1727200" cy="2055841"/>
            </a:xfrm>
            <a:prstGeom prst="rect">
              <a:avLst/>
            </a:prstGeom>
            <a:noFill/>
            <a:ln w="28575">
              <a:solidFill>
                <a:schemeClr val="accent4">
                  <a:lumMod val="75000"/>
                </a:schemeClr>
              </a:solidFill>
              <a:miter lim="800000"/>
              <a:headEnd/>
              <a:tailEnd/>
            </a:ln>
          </p:spPr>
        </p:pic>
      </p:grpSp>
      <p:pic>
        <p:nvPicPr>
          <p:cNvPr id="9" name="Picture 3"/>
          <p:cNvPicPr>
            <a:picLocks noChangeAspect="1" noChangeArrowheads="1"/>
          </p:cNvPicPr>
          <p:nvPr/>
        </p:nvPicPr>
        <p:blipFill>
          <a:blip r:embed="rId5" cstate="email">
            <a:extLst>
              <a:ext uri="{28A0092B-C50C-407E-A947-70E740481C1C}">
                <a14:useLocalDpi xmlns:a14="http://schemas.microsoft.com/office/drawing/2010/main"/>
              </a:ext>
            </a:extLst>
          </a:blip>
          <a:srcRect/>
          <a:stretch>
            <a:fillRect/>
          </a:stretch>
        </p:blipFill>
        <p:spPr bwMode="auto">
          <a:xfrm>
            <a:off x="5857884" y="2285992"/>
            <a:ext cx="3071834" cy="3938724"/>
          </a:xfrm>
          <a:prstGeom prst="rect">
            <a:avLst/>
          </a:prstGeom>
          <a:noFill/>
          <a:ln w="9525">
            <a:noFill/>
            <a:miter lim="800000"/>
            <a:headEnd/>
            <a:tailEnd/>
          </a:ln>
        </p:spPr>
      </p:pic>
    </p:spTree>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3" presetClass="entr" presetSubtype="5" fill="hold"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blinds(vertical)">
                                      <p:cBhvr>
                                        <p:cTn id="7" dur="5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 name="Picture 2"/>
          <p:cNvPicPr>
            <a:picLocks noChangeAspect="1" noChangeArrowheads="1"/>
          </p:cNvPicPr>
          <p:nvPr/>
        </p:nvPicPr>
        <p:blipFill>
          <a:blip r:embed="rId2" cstate="print"/>
          <a:srcRect/>
          <a:stretch>
            <a:fillRect/>
          </a:stretch>
        </p:blipFill>
        <p:spPr bwMode="auto">
          <a:xfrm>
            <a:off x="4826030" y="2057403"/>
            <a:ext cx="4032250" cy="4537075"/>
          </a:xfrm>
          <a:prstGeom prst="rect">
            <a:avLst/>
          </a:prstGeom>
          <a:noFill/>
          <a:ln w="9525">
            <a:solidFill>
              <a:schemeClr val="tx1"/>
            </a:solidFill>
            <a:miter lim="800000"/>
            <a:headEnd/>
            <a:tailEnd/>
          </a:ln>
        </p:spPr>
      </p:pic>
      <p:sp>
        <p:nvSpPr>
          <p:cNvPr id="10" name="9 CuadroTexto"/>
          <p:cNvSpPr txBox="1"/>
          <p:nvPr/>
        </p:nvSpPr>
        <p:spPr>
          <a:xfrm>
            <a:off x="5768998" y="1622415"/>
            <a:ext cx="2160588" cy="306387"/>
          </a:xfrm>
          <a:prstGeom prst="rect">
            <a:avLst/>
          </a:prstGeom>
          <a:noFill/>
        </p:spPr>
        <p:txBody>
          <a:bodyPr>
            <a:spAutoFit/>
          </a:bodyPr>
          <a:lstStyle/>
          <a:p>
            <a:pPr algn="ctr" fontAlgn="auto">
              <a:spcBef>
                <a:spcPts val="0"/>
              </a:spcBef>
              <a:spcAft>
                <a:spcPts val="0"/>
              </a:spcAft>
              <a:defRPr/>
            </a:pPr>
            <a:r>
              <a:rPr lang="es-CO" sz="1400" b="1" dirty="0">
                <a:effectLst>
                  <a:outerShdw blurRad="38100" dist="38100" dir="2700000" algn="tl">
                    <a:srgbClr val="000000">
                      <a:alpha val="43137"/>
                    </a:srgbClr>
                  </a:outerShdw>
                </a:effectLst>
                <a:latin typeface="+mj-lt"/>
                <a:cs typeface="+mn-cs"/>
              </a:rPr>
              <a:t>Diario del Profesor</a:t>
            </a:r>
            <a:endParaRPr lang="es-ES" sz="1400" b="1" dirty="0">
              <a:effectLst>
                <a:outerShdw blurRad="38100" dist="38100" dir="2700000" algn="tl">
                  <a:srgbClr val="000000">
                    <a:alpha val="43137"/>
                  </a:srgbClr>
                </a:outerShdw>
              </a:effectLst>
              <a:latin typeface="+mj-lt"/>
              <a:cs typeface="+mn-cs"/>
            </a:endParaRPr>
          </a:p>
        </p:txBody>
      </p:sp>
      <p:grpSp>
        <p:nvGrpSpPr>
          <p:cNvPr id="2" name="10 Grupo"/>
          <p:cNvGrpSpPr>
            <a:grpSpLocks/>
          </p:cNvGrpSpPr>
          <p:nvPr/>
        </p:nvGrpSpPr>
        <p:grpSpPr bwMode="auto">
          <a:xfrm>
            <a:off x="395288" y="1122349"/>
            <a:ext cx="3971925" cy="5592799"/>
            <a:chOff x="395536" y="981039"/>
            <a:chExt cx="3971925" cy="5592799"/>
          </a:xfrm>
        </p:grpSpPr>
        <p:sp>
          <p:nvSpPr>
            <p:cNvPr id="6" name="5 CuadroTexto"/>
            <p:cNvSpPr txBox="1"/>
            <p:nvPr/>
          </p:nvSpPr>
          <p:spPr>
            <a:xfrm>
              <a:off x="1187698" y="981039"/>
              <a:ext cx="2160588" cy="306387"/>
            </a:xfrm>
            <a:prstGeom prst="rect">
              <a:avLst/>
            </a:prstGeom>
            <a:noFill/>
          </p:spPr>
          <p:txBody>
            <a:bodyPr>
              <a:spAutoFit/>
            </a:bodyPr>
            <a:lstStyle/>
            <a:p>
              <a:pPr algn="ctr" fontAlgn="auto">
                <a:spcBef>
                  <a:spcPts val="0"/>
                </a:spcBef>
                <a:spcAft>
                  <a:spcPts val="0"/>
                </a:spcAft>
                <a:defRPr/>
              </a:pPr>
              <a:r>
                <a:rPr lang="es-CO" sz="1400" b="1" dirty="0">
                  <a:solidFill>
                    <a:schemeClr val="bg1"/>
                  </a:solidFill>
                  <a:effectLst>
                    <a:outerShdw blurRad="38100" dist="38100" dir="2700000" algn="tl">
                      <a:srgbClr val="000000">
                        <a:alpha val="43137"/>
                      </a:srgbClr>
                    </a:outerShdw>
                  </a:effectLst>
                  <a:latin typeface="+mj-lt"/>
                  <a:cs typeface="+mn-cs"/>
                </a:rPr>
                <a:t>Diario del Estudiante</a:t>
              </a:r>
              <a:endParaRPr lang="es-ES" sz="1400" b="1" dirty="0">
                <a:solidFill>
                  <a:schemeClr val="bg1"/>
                </a:solidFill>
                <a:effectLst>
                  <a:outerShdw blurRad="38100" dist="38100" dir="2700000" algn="tl">
                    <a:srgbClr val="000000">
                      <a:alpha val="43137"/>
                    </a:srgbClr>
                  </a:outerShdw>
                </a:effectLst>
                <a:latin typeface="+mj-lt"/>
                <a:cs typeface="+mn-cs"/>
              </a:endParaRPr>
            </a:p>
          </p:txBody>
        </p:sp>
        <p:pic>
          <p:nvPicPr>
            <p:cNvPr id="25608" name="Picture 9"/>
            <p:cNvPicPr>
              <a:picLocks noChangeAspect="1" noChangeArrowheads="1"/>
            </p:cNvPicPr>
            <p:nvPr/>
          </p:nvPicPr>
          <p:blipFill>
            <a:blip r:embed="rId3" cstate="email">
              <a:extLst>
                <a:ext uri="{28A0092B-C50C-407E-A947-70E740481C1C}">
                  <a14:useLocalDpi xmlns:a14="http://schemas.microsoft.com/office/drawing/2010/main"/>
                </a:ext>
              </a:extLst>
            </a:blip>
            <a:srcRect/>
            <a:stretch>
              <a:fillRect/>
            </a:stretch>
          </p:blipFill>
          <p:spPr bwMode="auto">
            <a:xfrm>
              <a:off x="422273" y="2852738"/>
              <a:ext cx="3863975" cy="3721100"/>
            </a:xfrm>
            <a:prstGeom prst="rect">
              <a:avLst/>
            </a:prstGeom>
            <a:noFill/>
            <a:ln w="9525">
              <a:solidFill>
                <a:schemeClr val="tx1"/>
              </a:solidFill>
              <a:miter lim="800000"/>
              <a:headEnd/>
              <a:tailEnd/>
            </a:ln>
          </p:spPr>
        </p:pic>
        <p:sp>
          <p:nvSpPr>
            <p:cNvPr id="8" name="7 CuadroTexto"/>
            <p:cNvSpPr txBox="1"/>
            <p:nvPr/>
          </p:nvSpPr>
          <p:spPr>
            <a:xfrm>
              <a:off x="1482973" y="2492375"/>
              <a:ext cx="1793875" cy="307975"/>
            </a:xfrm>
            <a:prstGeom prst="rect">
              <a:avLst/>
            </a:prstGeom>
            <a:noFill/>
          </p:spPr>
          <p:txBody>
            <a:bodyPr>
              <a:spAutoFit/>
            </a:bodyPr>
            <a:lstStyle/>
            <a:p>
              <a:pPr algn="ctr" fontAlgn="auto">
                <a:spcBef>
                  <a:spcPts val="0"/>
                </a:spcBef>
                <a:spcAft>
                  <a:spcPts val="0"/>
                </a:spcAft>
                <a:defRPr/>
              </a:pPr>
              <a:r>
                <a:rPr lang="es-CO" sz="1400" b="1" dirty="0">
                  <a:effectLst>
                    <a:outerShdw blurRad="38100" dist="38100" dir="2700000" algn="tl">
                      <a:srgbClr val="000000">
                        <a:alpha val="43137"/>
                      </a:srgbClr>
                    </a:outerShdw>
                  </a:effectLst>
                  <a:latin typeface="+mj-lt"/>
                  <a:cs typeface="+mn-cs"/>
                </a:rPr>
                <a:t>Autoevaluación</a:t>
              </a:r>
              <a:endParaRPr lang="es-ES" sz="1400" b="1" dirty="0">
                <a:effectLst>
                  <a:outerShdw blurRad="38100" dist="38100" dir="2700000" algn="tl">
                    <a:srgbClr val="000000">
                      <a:alpha val="43137"/>
                    </a:srgbClr>
                  </a:outerShdw>
                </a:effectLst>
                <a:latin typeface="+mj-lt"/>
                <a:cs typeface="+mn-cs"/>
              </a:endParaRPr>
            </a:p>
          </p:txBody>
        </p:sp>
        <p:pic>
          <p:nvPicPr>
            <p:cNvPr id="25610" name="Picture 1"/>
            <p:cNvPicPr>
              <a:picLocks noChangeAspect="1" noChangeArrowheads="1"/>
            </p:cNvPicPr>
            <p:nvPr/>
          </p:nvPicPr>
          <p:blipFill>
            <a:blip r:embed="rId4" cstate="print"/>
            <a:srcRect/>
            <a:stretch>
              <a:fillRect/>
            </a:stretch>
          </p:blipFill>
          <p:spPr bwMode="auto">
            <a:xfrm>
              <a:off x="395536" y="1296389"/>
              <a:ext cx="3971925" cy="1205483"/>
            </a:xfrm>
            <a:prstGeom prst="rect">
              <a:avLst/>
            </a:prstGeom>
            <a:noFill/>
            <a:ln w="9525">
              <a:noFill/>
              <a:miter lim="800000"/>
              <a:headEnd/>
              <a:tailEnd/>
            </a:ln>
          </p:spPr>
        </p:pic>
      </p:grpSp>
      <p:sp>
        <p:nvSpPr>
          <p:cNvPr id="12" name="1 Título"/>
          <p:cNvSpPr>
            <a:spLocks noGrp="1"/>
          </p:cNvSpPr>
          <p:nvPr>
            <p:ph type="title"/>
          </p:nvPr>
        </p:nvSpPr>
        <p:spPr>
          <a:xfrm>
            <a:off x="1715050" y="116632"/>
            <a:ext cx="6097310" cy="792163"/>
          </a:xfrm>
        </p:spPr>
        <p:txBody>
          <a:bodyPr rtlCol="0">
            <a:noAutofit/>
          </a:bodyPr>
          <a:lstStyle/>
          <a:p>
            <a:pPr algn="ctr" eaLnBrk="1" fontAlgn="auto" hangingPunct="1">
              <a:spcAft>
                <a:spcPts val="0"/>
              </a:spcAft>
              <a:defRPr/>
            </a:pPr>
            <a:r>
              <a:rPr lang="es-AR" sz="2800" b="1" dirty="0" smtClean="0">
                <a:solidFill>
                  <a:schemeClr val="bg1"/>
                </a:solidFill>
              </a:rPr>
              <a:t>Instrumentos de Recolección de Datos</a:t>
            </a:r>
            <a:endParaRPr lang="es-AR" sz="2400" dirty="0">
              <a:solidFill>
                <a:schemeClr val="bg1"/>
              </a:solidFill>
            </a:endParaRPr>
          </a:p>
        </p:txBody>
      </p:sp>
    </p:spTree>
    <p:extLst>
      <p:ext uri="{BB962C8B-B14F-4D97-AF65-F5344CB8AC3E}">
        <p14:creationId xmlns:p14="http://schemas.microsoft.com/office/powerpoint/2010/main" val="1143683124"/>
      </p:ext>
    </p:extLst>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9" presetClass="entr" presetSubtype="0" fill="hold"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dissolve">
                                      <p:cBhvr>
                                        <p:cTn id="7" dur="500"/>
                                        <p:tgtEl>
                                          <p:spTgt spid="2"/>
                                        </p:tgtEl>
                                      </p:cBhvr>
                                    </p:animEffect>
                                  </p:childTnLst>
                                </p:cTn>
                              </p:par>
                            </p:childTnLst>
                          </p:cTn>
                        </p:par>
                      </p:childTnLst>
                    </p:cTn>
                  </p:par>
                  <p:par>
                    <p:cTn id="8" fill="hold">
                      <p:stCondLst>
                        <p:cond delay="indefinite"/>
                      </p:stCondLst>
                      <p:childTnLst>
                        <p:par>
                          <p:cTn id="9" fill="hold">
                            <p:stCondLst>
                              <p:cond delay="0"/>
                            </p:stCondLst>
                            <p:childTnLst>
                              <p:par>
                                <p:cTn id="10" presetID="1" presetClass="entr" presetSubtype="0" fill="hold" nodeType="clickEffect">
                                  <p:stCondLst>
                                    <p:cond delay="0"/>
                                  </p:stCondLst>
                                  <p:childTnLst>
                                    <p:set>
                                      <p:cBhvr>
                                        <p:cTn id="11" dur="1" fill="hold">
                                          <p:stCondLst>
                                            <p:cond delay="0"/>
                                          </p:stCondLst>
                                        </p:cTn>
                                        <p:tgtEl>
                                          <p:spTgt spid="9"/>
                                        </p:tgtEl>
                                        <p:attrNameLst>
                                          <p:attrName>style.visibility</p:attrName>
                                        </p:attrNameLst>
                                      </p:cBhvr>
                                      <p:to>
                                        <p:strVal val="visible"/>
                                      </p:to>
                                    </p:set>
                                  </p:childTnLst>
                                </p:cTn>
                              </p:par>
                              <p:par>
                                <p:cTn id="12" presetID="1" presetClass="entr" presetSubtype="0" fill="hold" grpId="0" nodeType="withEffect">
                                  <p:stCondLst>
                                    <p:cond delay="0"/>
                                  </p:stCondLst>
                                  <p:childTnLst>
                                    <p:set>
                                      <p:cBhvr>
                                        <p:cTn id="13" dur="1" fill="hold">
                                          <p:stCondLst>
                                            <p:cond delay="0"/>
                                          </p:stCondLst>
                                        </p:cTn>
                                        <p:tgtEl>
                                          <p:spTgt spid="1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0" grpId="0"/>
    </p:bld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2" name="8 Grupo"/>
          <p:cNvGrpSpPr>
            <a:grpSpLocks/>
          </p:cNvGrpSpPr>
          <p:nvPr/>
        </p:nvGrpSpPr>
        <p:grpSpPr bwMode="auto">
          <a:xfrm>
            <a:off x="214282" y="1428736"/>
            <a:ext cx="8715436" cy="5214975"/>
            <a:chOff x="1000100" y="797887"/>
            <a:chExt cx="6985000" cy="3207376"/>
          </a:xfrm>
        </p:grpSpPr>
        <p:sp>
          <p:nvSpPr>
            <p:cNvPr id="5" name="4 CuadroTexto"/>
            <p:cNvSpPr txBox="1"/>
            <p:nvPr/>
          </p:nvSpPr>
          <p:spPr>
            <a:xfrm>
              <a:off x="2889485" y="797887"/>
              <a:ext cx="3311525" cy="338138"/>
            </a:xfrm>
            <a:prstGeom prst="rect">
              <a:avLst/>
            </a:prstGeom>
            <a:noFill/>
          </p:spPr>
          <p:txBody>
            <a:bodyPr>
              <a:spAutoFit/>
            </a:bodyPr>
            <a:lstStyle/>
            <a:p>
              <a:pPr algn="ctr" fontAlgn="auto">
                <a:spcBef>
                  <a:spcPts val="0"/>
                </a:spcBef>
                <a:spcAft>
                  <a:spcPts val="0"/>
                </a:spcAft>
                <a:defRPr/>
              </a:pPr>
              <a:r>
                <a:rPr lang="es-CO" sz="1600" b="1" dirty="0">
                  <a:effectLst>
                    <a:outerShdw blurRad="38100" dist="38100" dir="2700000" algn="tl">
                      <a:srgbClr val="000000">
                        <a:alpha val="43137"/>
                      </a:srgbClr>
                    </a:outerShdw>
                  </a:effectLst>
                  <a:latin typeface="+mj-lt"/>
                  <a:cs typeface="+mn-cs"/>
                </a:rPr>
                <a:t>Parrillas de Observación</a:t>
              </a:r>
              <a:endParaRPr lang="es-ES" sz="1600" b="1" dirty="0">
                <a:effectLst>
                  <a:outerShdw blurRad="38100" dist="38100" dir="2700000" algn="tl">
                    <a:srgbClr val="000000">
                      <a:alpha val="43137"/>
                    </a:srgbClr>
                  </a:outerShdw>
                </a:effectLst>
                <a:latin typeface="+mj-lt"/>
                <a:cs typeface="+mn-cs"/>
              </a:endParaRPr>
            </a:p>
          </p:txBody>
        </p:sp>
        <p:graphicFrame>
          <p:nvGraphicFramePr>
            <p:cNvPr id="1026" name="Object 2"/>
            <p:cNvGraphicFramePr>
              <a:graphicFrameLocks noChangeAspect="1"/>
            </p:cNvGraphicFramePr>
            <p:nvPr/>
          </p:nvGraphicFramePr>
          <p:xfrm>
            <a:off x="1000100" y="1196975"/>
            <a:ext cx="6985000" cy="2808288"/>
          </p:xfrm>
          <a:graphic>
            <a:graphicData uri="http://schemas.openxmlformats.org/presentationml/2006/ole">
              <mc:AlternateContent xmlns:mc="http://schemas.openxmlformats.org/markup-compatibility/2006">
                <mc:Choice xmlns:v="urn:schemas-microsoft-com:vml" Requires="v">
                  <p:oleObj spid="_x0000_s1061" name="Visio" r:id="rId3" imgW="7842322" imgH="3992858" progId="">
                    <p:embed/>
                  </p:oleObj>
                </mc:Choice>
                <mc:Fallback>
                  <p:oleObj name="Visio" r:id="rId3" imgW="7842322" imgH="3992858" progId="">
                    <p:embed/>
                    <p:pic>
                      <p:nvPicPr>
                        <p:cNvPr id="0" name=""/>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000100" y="1196975"/>
                          <a:ext cx="6985000" cy="2808288"/>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pSp>
      <p:sp>
        <p:nvSpPr>
          <p:cNvPr id="8" name="1 Título"/>
          <p:cNvSpPr>
            <a:spLocks noGrp="1"/>
          </p:cNvSpPr>
          <p:nvPr>
            <p:ph type="title"/>
          </p:nvPr>
        </p:nvSpPr>
        <p:spPr>
          <a:xfrm>
            <a:off x="1857356" y="350821"/>
            <a:ext cx="5643602" cy="792163"/>
          </a:xfrm>
        </p:spPr>
        <p:txBody>
          <a:bodyPr rtlCol="0">
            <a:noAutofit/>
          </a:bodyPr>
          <a:lstStyle/>
          <a:p>
            <a:pPr algn="ctr" eaLnBrk="1" fontAlgn="auto" hangingPunct="1">
              <a:spcAft>
                <a:spcPts val="0"/>
              </a:spcAft>
              <a:defRPr/>
            </a:pPr>
            <a:r>
              <a:rPr lang="es-AR" sz="2400" b="1" dirty="0" smtClean="0">
                <a:solidFill>
                  <a:schemeClr val="bg1"/>
                </a:solidFill>
              </a:rPr>
              <a:t>Instrumentos de Recolección de Datos</a:t>
            </a:r>
            <a:endParaRPr lang="es-AR" sz="2000" dirty="0">
              <a:solidFill>
                <a:schemeClr val="bg1"/>
              </a:solidFill>
            </a:endParaRPr>
          </a:p>
        </p:txBody>
      </p:sp>
    </p:spTree>
    <p:extLst>
      <p:ext uri="{BB962C8B-B14F-4D97-AF65-F5344CB8AC3E}">
        <p14:creationId xmlns:p14="http://schemas.microsoft.com/office/powerpoint/2010/main" val="3606948512"/>
      </p:ext>
    </p:extLst>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4" name="3 Tabla"/>
          <p:cNvGraphicFramePr>
            <a:graphicFrameLocks noGrp="1"/>
          </p:cNvGraphicFramePr>
          <p:nvPr/>
        </p:nvGraphicFramePr>
        <p:xfrm>
          <a:off x="1043608" y="1857364"/>
          <a:ext cx="6956846" cy="4203979"/>
        </p:xfrm>
        <a:graphic>
          <a:graphicData uri="http://schemas.openxmlformats.org/drawingml/2006/table">
            <a:tbl>
              <a:tblPr>
                <a:tableStyleId>{C4B1156A-380E-4F78-BDF5-A606A8083BF9}</a:tableStyleId>
              </a:tblPr>
              <a:tblGrid>
                <a:gridCol w="3222118"/>
                <a:gridCol w="1867364"/>
                <a:gridCol w="1867364"/>
              </a:tblGrid>
              <a:tr h="591881">
                <a:tc>
                  <a:txBody>
                    <a:bodyPr/>
                    <a:lstStyle/>
                    <a:p>
                      <a:pPr algn="ctr">
                        <a:lnSpc>
                          <a:spcPct val="115000"/>
                        </a:lnSpc>
                        <a:spcAft>
                          <a:spcPts val="1000"/>
                        </a:spcAft>
                      </a:pPr>
                      <a:r>
                        <a:rPr lang="es-CO" sz="1600" b="1" dirty="0" smtClean="0"/>
                        <a:t>ASPECTO A EVALUAR</a:t>
                      </a:r>
                      <a:endParaRPr lang="es-AR" sz="1600" b="1" dirty="0">
                        <a:latin typeface="Calibri"/>
                        <a:ea typeface="Calibri"/>
                        <a:cs typeface="Times New Roman"/>
                      </a:endParaRPr>
                    </a:p>
                  </a:txBody>
                  <a:tcPr marL="68580" marR="68580" marT="0" marB="0" anchor="ctr"/>
                </a:tc>
                <a:tc>
                  <a:txBody>
                    <a:bodyPr/>
                    <a:lstStyle/>
                    <a:p>
                      <a:pPr algn="ctr">
                        <a:lnSpc>
                          <a:spcPct val="115000"/>
                        </a:lnSpc>
                        <a:spcAft>
                          <a:spcPts val="1000"/>
                        </a:spcAft>
                      </a:pPr>
                      <a:r>
                        <a:rPr lang="es-CO" sz="1600" b="1" dirty="0" smtClean="0"/>
                        <a:t>PORCENTAJE DE LA NOTA FINAL</a:t>
                      </a:r>
                      <a:endParaRPr lang="es-AR" sz="1600" b="1" dirty="0">
                        <a:latin typeface="Calibri"/>
                        <a:ea typeface="Calibri"/>
                        <a:cs typeface="Times New Roman"/>
                      </a:endParaRPr>
                    </a:p>
                  </a:txBody>
                  <a:tcPr marL="68580" marR="68580" marT="0" marB="0" anchor="ctr"/>
                </a:tc>
                <a:tc>
                  <a:txBody>
                    <a:bodyPr/>
                    <a:lstStyle/>
                    <a:p>
                      <a:pPr algn="ctr">
                        <a:lnSpc>
                          <a:spcPct val="115000"/>
                        </a:lnSpc>
                        <a:spcAft>
                          <a:spcPts val="1000"/>
                        </a:spcAft>
                      </a:pPr>
                      <a:r>
                        <a:rPr lang="es-CO" sz="1600" b="1" dirty="0" smtClean="0"/>
                        <a:t>MIS NOTAS</a:t>
                      </a:r>
                      <a:endParaRPr lang="es-AR" sz="1600" b="1" dirty="0">
                        <a:latin typeface="Calibri"/>
                        <a:ea typeface="Calibri"/>
                        <a:cs typeface="Times New Roman"/>
                      </a:endParaRPr>
                    </a:p>
                  </a:txBody>
                  <a:tcPr marL="68580" marR="68580" marT="0" marB="0" anchor="ctr"/>
                </a:tc>
              </a:tr>
              <a:tr h="516014">
                <a:tc>
                  <a:txBody>
                    <a:bodyPr/>
                    <a:lstStyle/>
                    <a:p>
                      <a:pPr>
                        <a:lnSpc>
                          <a:spcPct val="100000"/>
                        </a:lnSpc>
                        <a:spcAft>
                          <a:spcPts val="1000"/>
                        </a:spcAft>
                      </a:pPr>
                      <a:r>
                        <a:rPr lang="es-CO" sz="1400" b="0" dirty="0" smtClean="0"/>
                        <a:t>Tareas </a:t>
                      </a:r>
                      <a:r>
                        <a:rPr lang="es-CO" sz="1400" b="0" dirty="0"/>
                        <a:t>propuestas en </a:t>
                      </a:r>
                      <a:r>
                        <a:rPr lang="es-CO" sz="1400" b="0" dirty="0" smtClean="0"/>
                        <a:t>cada sesión</a:t>
                      </a:r>
                      <a:r>
                        <a:rPr lang="es-CO" sz="1400" b="0" baseline="0" dirty="0" smtClean="0"/>
                        <a:t> de clase.</a:t>
                      </a:r>
                      <a:endParaRPr lang="es-AR" sz="1400" b="0" dirty="0">
                        <a:latin typeface="+mn-lt"/>
                        <a:ea typeface="Calibri"/>
                        <a:cs typeface="Times New Roman"/>
                      </a:endParaRPr>
                    </a:p>
                  </a:txBody>
                  <a:tcPr marL="68580" marR="68580" marT="0" marB="0" anchor="ctr"/>
                </a:tc>
                <a:tc>
                  <a:txBody>
                    <a:bodyPr/>
                    <a:lstStyle/>
                    <a:p>
                      <a:pPr algn="ctr">
                        <a:lnSpc>
                          <a:spcPct val="115000"/>
                        </a:lnSpc>
                        <a:spcAft>
                          <a:spcPts val="1000"/>
                        </a:spcAft>
                      </a:pPr>
                      <a:r>
                        <a:rPr lang="es-CO" sz="1400" b="0" dirty="0"/>
                        <a:t>40%</a:t>
                      </a:r>
                      <a:endParaRPr lang="es-AR" sz="1400" b="0" dirty="0">
                        <a:latin typeface="+mn-lt"/>
                        <a:ea typeface="Calibri"/>
                        <a:cs typeface="Times New Roman"/>
                      </a:endParaRPr>
                    </a:p>
                  </a:txBody>
                  <a:tcPr marL="68580" marR="68580" marT="0" marB="0" anchor="ctr"/>
                </a:tc>
                <a:tc>
                  <a:txBody>
                    <a:bodyPr/>
                    <a:lstStyle/>
                    <a:p>
                      <a:pPr algn="just">
                        <a:lnSpc>
                          <a:spcPct val="115000"/>
                        </a:lnSpc>
                        <a:spcAft>
                          <a:spcPts val="1000"/>
                        </a:spcAft>
                      </a:pPr>
                      <a:endParaRPr lang="es-CO" sz="1400" b="0" dirty="0">
                        <a:latin typeface="+mn-lt"/>
                        <a:ea typeface="Calibri"/>
                        <a:cs typeface="Times New Roman"/>
                      </a:endParaRPr>
                    </a:p>
                  </a:txBody>
                  <a:tcPr marL="68580" marR="68580" marT="0" marB="0"/>
                </a:tc>
              </a:tr>
              <a:tr h="516014">
                <a:tc>
                  <a:txBody>
                    <a:bodyPr/>
                    <a:lstStyle/>
                    <a:p>
                      <a:pPr>
                        <a:lnSpc>
                          <a:spcPct val="115000"/>
                        </a:lnSpc>
                        <a:spcAft>
                          <a:spcPts val="1000"/>
                        </a:spcAft>
                      </a:pPr>
                      <a:r>
                        <a:rPr lang="es-CO" sz="1400" b="0"/>
                        <a:t>Participación</a:t>
                      </a:r>
                      <a:endParaRPr lang="es-AR" sz="1400" b="0">
                        <a:latin typeface="+mn-lt"/>
                        <a:ea typeface="Calibri"/>
                        <a:cs typeface="Times New Roman"/>
                      </a:endParaRPr>
                    </a:p>
                  </a:txBody>
                  <a:tcPr marL="68580" marR="68580" marT="0" marB="0" anchor="ctr"/>
                </a:tc>
                <a:tc>
                  <a:txBody>
                    <a:bodyPr/>
                    <a:lstStyle/>
                    <a:p>
                      <a:pPr algn="ctr">
                        <a:lnSpc>
                          <a:spcPct val="115000"/>
                        </a:lnSpc>
                        <a:spcAft>
                          <a:spcPts val="1000"/>
                        </a:spcAft>
                      </a:pPr>
                      <a:r>
                        <a:rPr lang="es-CO" sz="1400" b="0" dirty="0"/>
                        <a:t>5%</a:t>
                      </a:r>
                      <a:endParaRPr lang="es-AR" sz="1400" b="0" dirty="0">
                        <a:latin typeface="+mn-lt"/>
                        <a:ea typeface="Calibri"/>
                        <a:cs typeface="Times New Roman"/>
                      </a:endParaRPr>
                    </a:p>
                  </a:txBody>
                  <a:tcPr marL="68580" marR="68580" marT="0" marB="0" anchor="ctr"/>
                </a:tc>
                <a:tc>
                  <a:txBody>
                    <a:bodyPr/>
                    <a:lstStyle/>
                    <a:p>
                      <a:pPr algn="just">
                        <a:lnSpc>
                          <a:spcPct val="115000"/>
                        </a:lnSpc>
                        <a:spcAft>
                          <a:spcPts val="1000"/>
                        </a:spcAft>
                      </a:pPr>
                      <a:endParaRPr lang="es-CO" sz="1400" b="0" dirty="0">
                        <a:latin typeface="+mn-lt"/>
                        <a:ea typeface="Calibri"/>
                        <a:cs typeface="Times New Roman"/>
                      </a:endParaRPr>
                    </a:p>
                  </a:txBody>
                  <a:tcPr marL="68580" marR="68580" marT="0" marB="0"/>
                </a:tc>
              </a:tr>
              <a:tr h="516014">
                <a:tc>
                  <a:txBody>
                    <a:bodyPr/>
                    <a:lstStyle/>
                    <a:p>
                      <a:pPr>
                        <a:lnSpc>
                          <a:spcPct val="100000"/>
                        </a:lnSpc>
                        <a:spcAft>
                          <a:spcPts val="0"/>
                        </a:spcAft>
                      </a:pPr>
                      <a:r>
                        <a:rPr lang="es-CO" sz="1400" b="0" dirty="0" smtClean="0"/>
                        <a:t>Actividades</a:t>
                      </a:r>
                      <a:r>
                        <a:rPr lang="es-CO" sz="1400" b="0" baseline="0" dirty="0" smtClean="0"/>
                        <a:t> extraclase</a:t>
                      </a:r>
                    </a:p>
                    <a:p>
                      <a:pPr>
                        <a:lnSpc>
                          <a:spcPct val="115000"/>
                        </a:lnSpc>
                        <a:spcAft>
                          <a:spcPts val="1000"/>
                        </a:spcAft>
                      </a:pPr>
                      <a:r>
                        <a:rPr lang="es-CO" sz="1400" b="0" dirty="0" smtClean="0"/>
                        <a:t>(Diario</a:t>
                      </a:r>
                      <a:r>
                        <a:rPr lang="es-CO" sz="1400" b="0" baseline="0" dirty="0" smtClean="0"/>
                        <a:t> del estudiante y refuerzos</a:t>
                      </a:r>
                      <a:r>
                        <a:rPr lang="es-CO" sz="1400" b="0" dirty="0" smtClean="0"/>
                        <a:t>)</a:t>
                      </a:r>
                      <a:endParaRPr lang="es-AR" sz="1400" b="0" dirty="0">
                        <a:latin typeface="+mn-lt"/>
                        <a:ea typeface="Calibri"/>
                        <a:cs typeface="Times New Roman"/>
                      </a:endParaRPr>
                    </a:p>
                  </a:txBody>
                  <a:tcPr marL="68580" marR="68580" marT="0" marB="0" anchor="ctr"/>
                </a:tc>
                <a:tc>
                  <a:txBody>
                    <a:bodyPr/>
                    <a:lstStyle/>
                    <a:p>
                      <a:pPr algn="ctr">
                        <a:lnSpc>
                          <a:spcPct val="115000"/>
                        </a:lnSpc>
                        <a:spcAft>
                          <a:spcPts val="1000"/>
                        </a:spcAft>
                      </a:pPr>
                      <a:r>
                        <a:rPr lang="es-CO" sz="1400" b="0" dirty="0"/>
                        <a:t>5%</a:t>
                      </a:r>
                      <a:endParaRPr lang="es-AR" sz="1400" b="0" dirty="0">
                        <a:latin typeface="+mn-lt"/>
                        <a:ea typeface="Calibri"/>
                        <a:cs typeface="Times New Roman"/>
                      </a:endParaRPr>
                    </a:p>
                  </a:txBody>
                  <a:tcPr marL="68580" marR="68580" marT="0" marB="0" anchor="ctr"/>
                </a:tc>
                <a:tc>
                  <a:txBody>
                    <a:bodyPr/>
                    <a:lstStyle/>
                    <a:p>
                      <a:pPr algn="just">
                        <a:lnSpc>
                          <a:spcPct val="115000"/>
                        </a:lnSpc>
                        <a:spcAft>
                          <a:spcPts val="1000"/>
                        </a:spcAft>
                      </a:pPr>
                      <a:endParaRPr lang="es-CO" sz="1400" b="0" dirty="0">
                        <a:latin typeface="+mn-lt"/>
                        <a:ea typeface="Calibri"/>
                        <a:cs typeface="Times New Roman"/>
                      </a:endParaRPr>
                    </a:p>
                  </a:txBody>
                  <a:tcPr marL="68580" marR="68580" marT="0" marB="0"/>
                </a:tc>
              </a:tr>
              <a:tr h="516014">
                <a:tc>
                  <a:txBody>
                    <a:bodyPr/>
                    <a:lstStyle/>
                    <a:p>
                      <a:pPr>
                        <a:lnSpc>
                          <a:spcPct val="100000"/>
                        </a:lnSpc>
                        <a:spcAft>
                          <a:spcPts val="0"/>
                        </a:spcAft>
                      </a:pPr>
                      <a:r>
                        <a:rPr lang="es-CO" sz="1400" b="0" dirty="0"/>
                        <a:t>Autoevaluación</a:t>
                      </a:r>
                      <a:endParaRPr lang="es-AR" sz="1400" b="0" dirty="0"/>
                    </a:p>
                    <a:p>
                      <a:pPr>
                        <a:lnSpc>
                          <a:spcPct val="115000"/>
                        </a:lnSpc>
                        <a:spcAft>
                          <a:spcPts val="1000"/>
                        </a:spcAft>
                      </a:pPr>
                      <a:r>
                        <a:rPr lang="es-CO" sz="1400" b="0" dirty="0"/>
                        <a:t>Valoración de un compañero.</a:t>
                      </a:r>
                      <a:endParaRPr lang="es-AR" sz="1400" b="0" dirty="0">
                        <a:latin typeface="+mn-lt"/>
                        <a:ea typeface="Calibri"/>
                        <a:cs typeface="Times New Roman"/>
                      </a:endParaRPr>
                    </a:p>
                  </a:txBody>
                  <a:tcPr marL="68580" marR="68580" marT="0" marB="0" anchor="ctr"/>
                </a:tc>
                <a:tc>
                  <a:txBody>
                    <a:bodyPr/>
                    <a:lstStyle/>
                    <a:p>
                      <a:pPr algn="ctr">
                        <a:lnSpc>
                          <a:spcPct val="115000"/>
                        </a:lnSpc>
                        <a:spcAft>
                          <a:spcPts val="1000"/>
                        </a:spcAft>
                      </a:pPr>
                      <a:r>
                        <a:rPr lang="es-CO" sz="1400" b="0" dirty="0"/>
                        <a:t>5%</a:t>
                      </a:r>
                      <a:endParaRPr lang="es-AR" sz="1400" b="0" dirty="0">
                        <a:latin typeface="+mn-lt"/>
                        <a:ea typeface="Calibri"/>
                        <a:cs typeface="Times New Roman"/>
                      </a:endParaRPr>
                    </a:p>
                  </a:txBody>
                  <a:tcPr marL="68580" marR="68580" marT="0" marB="0" anchor="ctr"/>
                </a:tc>
                <a:tc>
                  <a:txBody>
                    <a:bodyPr/>
                    <a:lstStyle/>
                    <a:p>
                      <a:pPr algn="just">
                        <a:lnSpc>
                          <a:spcPct val="115000"/>
                        </a:lnSpc>
                        <a:spcAft>
                          <a:spcPts val="1000"/>
                        </a:spcAft>
                      </a:pPr>
                      <a:endParaRPr lang="es-CO" sz="1400" b="0" dirty="0">
                        <a:latin typeface="+mn-lt"/>
                        <a:ea typeface="Calibri"/>
                        <a:cs typeface="Times New Roman"/>
                      </a:endParaRPr>
                    </a:p>
                  </a:txBody>
                  <a:tcPr marL="68580" marR="68580" marT="0" marB="0"/>
                </a:tc>
              </a:tr>
              <a:tr h="516014">
                <a:tc>
                  <a:txBody>
                    <a:bodyPr/>
                    <a:lstStyle/>
                    <a:p>
                      <a:pPr>
                        <a:lnSpc>
                          <a:spcPct val="100000"/>
                        </a:lnSpc>
                        <a:spcAft>
                          <a:spcPts val="1000"/>
                        </a:spcAft>
                      </a:pPr>
                      <a:r>
                        <a:rPr lang="es-CO" sz="1400" b="0" dirty="0" smtClean="0"/>
                        <a:t>Compromiso,</a:t>
                      </a:r>
                      <a:r>
                        <a:rPr lang="es-CO" sz="1400" b="0" baseline="0" dirty="0" smtClean="0"/>
                        <a:t> puntualidad, disciplina, </a:t>
                      </a:r>
                      <a:r>
                        <a:rPr lang="es-CO" sz="1400" b="0" dirty="0" smtClean="0"/>
                        <a:t>durante </a:t>
                      </a:r>
                      <a:r>
                        <a:rPr lang="es-CO" sz="1400" b="0" dirty="0"/>
                        <a:t>las sesiones.</a:t>
                      </a:r>
                      <a:endParaRPr lang="es-AR" sz="1400" b="0" dirty="0">
                        <a:latin typeface="+mn-lt"/>
                        <a:ea typeface="Calibri"/>
                        <a:cs typeface="Times New Roman"/>
                      </a:endParaRPr>
                    </a:p>
                  </a:txBody>
                  <a:tcPr marL="68580" marR="68580" marT="0" marB="0" anchor="ctr"/>
                </a:tc>
                <a:tc>
                  <a:txBody>
                    <a:bodyPr/>
                    <a:lstStyle/>
                    <a:p>
                      <a:pPr algn="ctr">
                        <a:lnSpc>
                          <a:spcPct val="115000"/>
                        </a:lnSpc>
                        <a:spcAft>
                          <a:spcPts val="1000"/>
                        </a:spcAft>
                      </a:pPr>
                      <a:r>
                        <a:rPr lang="es-CO" sz="1400" b="0" dirty="0"/>
                        <a:t>5%</a:t>
                      </a:r>
                      <a:endParaRPr lang="es-AR" sz="1400" b="0" dirty="0">
                        <a:latin typeface="+mn-lt"/>
                        <a:ea typeface="Calibri"/>
                        <a:cs typeface="Times New Roman"/>
                      </a:endParaRPr>
                    </a:p>
                  </a:txBody>
                  <a:tcPr marL="68580" marR="68580" marT="0" marB="0" anchor="ctr"/>
                </a:tc>
                <a:tc>
                  <a:txBody>
                    <a:bodyPr/>
                    <a:lstStyle/>
                    <a:p>
                      <a:pPr algn="just">
                        <a:lnSpc>
                          <a:spcPct val="115000"/>
                        </a:lnSpc>
                        <a:spcAft>
                          <a:spcPts val="1000"/>
                        </a:spcAft>
                      </a:pPr>
                      <a:endParaRPr lang="es-CO" sz="1400" b="0" dirty="0">
                        <a:latin typeface="+mn-lt"/>
                        <a:ea typeface="Calibri"/>
                        <a:cs typeface="Times New Roman"/>
                      </a:endParaRPr>
                    </a:p>
                  </a:txBody>
                  <a:tcPr marL="68580" marR="68580" marT="0" marB="0"/>
                </a:tc>
              </a:tr>
              <a:tr h="516014">
                <a:tc>
                  <a:txBody>
                    <a:bodyPr/>
                    <a:lstStyle/>
                    <a:p>
                      <a:pPr>
                        <a:lnSpc>
                          <a:spcPct val="100000"/>
                        </a:lnSpc>
                        <a:spcAft>
                          <a:spcPts val="1000"/>
                        </a:spcAft>
                      </a:pPr>
                      <a:r>
                        <a:rPr lang="es-CO" sz="1400" b="0" dirty="0" smtClean="0"/>
                        <a:t>Examen </a:t>
                      </a:r>
                      <a:r>
                        <a:rPr lang="es-CO" sz="1400" b="0" dirty="0"/>
                        <a:t>final</a:t>
                      </a:r>
                      <a:endParaRPr lang="es-AR" sz="1400" b="0" dirty="0">
                        <a:latin typeface="+mn-lt"/>
                        <a:ea typeface="Calibri"/>
                        <a:cs typeface="Times New Roman"/>
                      </a:endParaRPr>
                    </a:p>
                  </a:txBody>
                  <a:tcPr marL="68580" marR="68580" marT="0" marB="0" anchor="ctr"/>
                </a:tc>
                <a:tc>
                  <a:txBody>
                    <a:bodyPr/>
                    <a:lstStyle/>
                    <a:p>
                      <a:pPr algn="ctr">
                        <a:lnSpc>
                          <a:spcPct val="115000"/>
                        </a:lnSpc>
                        <a:spcAft>
                          <a:spcPts val="1000"/>
                        </a:spcAft>
                      </a:pPr>
                      <a:r>
                        <a:rPr lang="es-CO" sz="1400" b="0" dirty="0"/>
                        <a:t>15%</a:t>
                      </a:r>
                      <a:endParaRPr lang="es-AR" sz="1400" b="0" dirty="0">
                        <a:latin typeface="+mn-lt"/>
                        <a:ea typeface="Calibri"/>
                        <a:cs typeface="Times New Roman"/>
                      </a:endParaRPr>
                    </a:p>
                  </a:txBody>
                  <a:tcPr marL="68580" marR="68580" marT="0" marB="0" anchor="ctr"/>
                </a:tc>
                <a:tc>
                  <a:txBody>
                    <a:bodyPr/>
                    <a:lstStyle/>
                    <a:p>
                      <a:pPr algn="just">
                        <a:lnSpc>
                          <a:spcPct val="115000"/>
                        </a:lnSpc>
                        <a:spcAft>
                          <a:spcPts val="1000"/>
                        </a:spcAft>
                      </a:pPr>
                      <a:endParaRPr lang="es-CO" sz="1400" b="0" dirty="0">
                        <a:latin typeface="+mn-lt"/>
                        <a:ea typeface="Calibri"/>
                        <a:cs typeface="Times New Roman"/>
                      </a:endParaRPr>
                    </a:p>
                  </a:txBody>
                  <a:tcPr marL="68580" marR="68580" marT="0" marB="0"/>
                </a:tc>
              </a:tr>
              <a:tr h="516014">
                <a:tc>
                  <a:txBody>
                    <a:bodyPr/>
                    <a:lstStyle/>
                    <a:p>
                      <a:pPr>
                        <a:lnSpc>
                          <a:spcPct val="100000"/>
                        </a:lnSpc>
                        <a:spcAft>
                          <a:spcPts val="1000"/>
                        </a:spcAft>
                      </a:pPr>
                      <a:r>
                        <a:rPr lang="es-CO" sz="1400" b="0" dirty="0"/>
                        <a:t>Resolución de la tarea Gran Premio de Brasil</a:t>
                      </a:r>
                      <a:endParaRPr lang="es-AR" sz="1400" b="0" dirty="0">
                        <a:latin typeface="+mn-lt"/>
                        <a:ea typeface="Calibri"/>
                        <a:cs typeface="Times New Roman"/>
                      </a:endParaRPr>
                    </a:p>
                  </a:txBody>
                  <a:tcPr marL="68580" marR="68580" marT="0" marB="0" anchor="ctr"/>
                </a:tc>
                <a:tc>
                  <a:txBody>
                    <a:bodyPr/>
                    <a:lstStyle/>
                    <a:p>
                      <a:pPr algn="ctr">
                        <a:lnSpc>
                          <a:spcPct val="115000"/>
                        </a:lnSpc>
                        <a:spcAft>
                          <a:spcPts val="1000"/>
                        </a:spcAft>
                      </a:pPr>
                      <a:r>
                        <a:rPr lang="es-CO" sz="1400" b="0" dirty="0"/>
                        <a:t>25%</a:t>
                      </a:r>
                      <a:endParaRPr lang="es-AR" sz="1400" b="0" dirty="0">
                        <a:latin typeface="+mn-lt"/>
                        <a:ea typeface="Calibri"/>
                        <a:cs typeface="Times New Roman"/>
                      </a:endParaRPr>
                    </a:p>
                  </a:txBody>
                  <a:tcPr marL="68580" marR="68580" marT="0" marB="0" anchor="ctr"/>
                </a:tc>
                <a:tc>
                  <a:txBody>
                    <a:bodyPr/>
                    <a:lstStyle/>
                    <a:p>
                      <a:pPr algn="just">
                        <a:lnSpc>
                          <a:spcPct val="115000"/>
                        </a:lnSpc>
                        <a:spcAft>
                          <a:spcPts val="1000"/>
                        </a:spcAft>
                      </a:pPr>
                      <a:endParaRPr lang="es-CO" sz="1400" b="0" dirty="0">
                        <a:latin typeface="+mn-lt"/>
                        <a:ea typeface="Calibri"/>
                        <a:cs typeface="Times New Roman"/>
                      </a:endParaRPr>
                    </a:p>
                  </a:txBody>
                  <a:tcPr marL="68580" marR="68580" marT="0" marB="0"/>
                </a:tc>
              </a:tr>
            </a:tbl>
          </a:graphicData>
        </a:graphic>
      </p:graphicFrame>
      <p:sp>
        <p:nvSpPr>
          <p:cNvPr id="26628" name="1 Título"/>
          <p:cNvSpPr>
            <a:spLocks noGrp="1"/>
          </p:cNvSpPr>
          <p:nvPr>
            <p:ph type="title"/>
          </p:nvPr>
        </p:nvSpPr>
        <p:spPr>
          <a:xfrm>
            <a:off x="457200" y="504808"/>
            <a:ext cx="8229600" cy="566738"/>
          </a:xfrm>
        </p:spPr>
        <p:txBody>
          <a:bodyPr/>
          <a:lstStyle/>
          <a:p>
            <a:pPr algn="ctr" eaLnBrk="1" hangingPunct="1"/>
            <a:r>
              <a:rPr lang="es-AR" sz="2800" b="1" dirty="0" smtClean="0">
                <a:solidFill>
                  <a:schemeClr val="bg1"/>
                </a:solidFill>
              </a:rPr>
              <a:t>Sistema de evaluación</a:t>
            </a:r>
          </a:p>
        </p:txBody>
      </p:sp>
    </p:spTree>
    <p:extLst>
      <p:ext uri="{BB962C8B-B14F-4D97-AF65-F5344CB8AC3E}">
        <p14:creationId xmlns:p14="http://schemas.microsoft.com/office/powerpoint/2010/main" val="3640972059"/>
      </p:ext>
    </p:extLst>
  </p:cSld>
  <p:clrMapOvr>
    <a:masterClrMapping/>
  </p:clrMapOvr>
  <p:timing>
    <p:tnLst>
      <p:par>
        <p:cTn xmlns:p14="http://schemas.microsoft.com/office/powerpoint/2010/mai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6" name="25 Diagrama"/>
          <p:cNvGraphicFramePr/>
          <p:nvPr>
            <p:extLst>
              <p:ext uri="{D42A27DB-BD31-4B8C-83A1-F6EECF244321}">
                <p14:modId xmlns:p14="http://schemas.microsoft.com/office/powerpoint/2010/main" val="1050906537"/>
              </p:ext>
            </p:extLst>
          </p:nvPr>
        </p:nvGraphicFramePr>
        <p:xfrm>
          <a:off x="785786" y="1571612"/>
          <a:ext cx="7643866" cy="5143536"/>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grpSp>
        <p:nvGrpSpPr>
          <p:cNvPr id="30" name="29 Grupo"/>
          <p:cNvGrpSpPr/>
          <p:nvPr/>
        </p:nvGrpSpPr>
        <p:grpSpPr>
          <a:xfrm>
            <a:off x="3214678" y="2857496"/>
            <a:ext cx="2571768" cy="1794916"/>
            <a:chOff x="3714744" y="2857496"/>
            <a:chExt cx="2571768" cy="1794916"/>
          </a:xfrm>
        </p:grpSpPr>
        <p:cxnSp>
          <p:nvCxnSpPr>
            <p:cNvPr id="31" name="30 Conector recto de flecha"/>
            <p:cNvCxnSpPr/>
            <p:nvPr/>
          </p:nvCxnSpPr>
          <p:spPr>
            <a:xfrm rot="5400000">
              <a:off x="5750727" y="2964653"/>
              <a:ext cx="642942" cy="428628"/>
            </a:xfrm>
            <a:prstGeom prst="straightConnector1">
              <a:avLst/>
            </a:prstGeom>
            <a:noFill/>
            <a:ln w="9525" cap="flat" cmpd="sng" algn="ctr">
              <a:solidFill>
                <a:sysClr val="windowText" lastClr="000000"/>
              </a:solidFill>
              <a:prstDash val="solid"/>
              <a:tailEnd type="arrow"/>
            </a:ln>
            <a:effectLst/>
          </p:spPr>
        </p:cxnSp>
        <p:sp>
          <p:nvSpPr>
            <p:cNvPr id="32" name="31 CuadroTexto"/>
            <p:cNvSpPr txBox="1"/>
            <p:nvPr/>
          </p:nvSpPr>
          <p:spPr>
            <a:xfrm>
              <a:off x="3714744" y="3429000"/>
              <a:ext cx="2143140" cy="1223412"/>
            </a:xfrm>
            <a:prstGeom prst="rect">
              <a:avLst/>
            </a:prstGeom>
            <a:noFill/>
            <a:ln>
              <a:solidFill>
                <a:sysClr val="windowText" lastClr="000000"/>
              </a:solidFill>
            </a:ln>
          </p:spPr>
          <p:txBody>
            <a:bodyPr wrap="square" rtlCol="0">
              <a:spAutoFit/>
            </a:bodyPr>
            <a:lstStyle/>
            <a:p>
              <a:pPr marL="0" marR="0" lvl="0" indent="0" algn="ctr" defTabSz="914400" eaLnBrk="1" fontAlgn="auto" latinLnBrk="0" hangingPunct="1">
                <a:lnSpc>
                  <a:spcPct val="100000"/>
                </a:lnSpc>
                <a:spcBef>
                  <a:spcPts val="0"/>
                </a:spcBef>
                <a:spcAft>
                  <a:spcPts val="0"/>
                </a:spcAft>
                <a:buClrTx/>
                <a:buSzTx/>
                <a:buFontTx/>
                <a:buNone/>
                <a:tabLst/>
                <a:defRPr/>
              </a:pPr>
              <a:r>
                <a:rPr kumimoji="0" lang="es-ES" sz="1050" b="0" i="0" u="none" strike="noStrike" kern="0" cap="none" spc="0" normalizeH="0" baseline="0" noProof="0" dirty="0" smtClean="0">
                  <a:ln>
                    <a:noFill/>
                  </a:ln>
                  <a:solidFill>
                    <a:sysClr val="windowText" lastClr="000000"/>
                  </a:solidFill>
                  <a:effectLst/>
                  <a:uLnTx/>
                  <a:uFillTx/>
                </a:rPr>
                <a:t>Los estudiantes </a:t>
              </a:r>
              <a:r>
                <a:rPr kumimoji="0" lang="es-ES" sz="1050" b="0" i="0" u="none" strike="noStrike" kern="0" cap="none" spc="0" normalizeH="0" baseline="0" noProof="0" dirty="0">
                  <a:ln>
                    <a:noFill/>
                  </a:ln>
                  <a:solidFill>
                    <a:sysClr val="windowText" lastClr="000000"/>
                  </a:solidFill>
                  <a:effectLst/>
                  <a:uLnTx/>
                  <a:uFillTx/>
                </a:rPr>
                <a:t>consideraron valioso generar espacios de participación en los cuales expresan los aspectos pedidos en este instrumento; se observó poco interés en escribir y mayor intención en participar. </a:t>
              </a:r>
              <a:endParaRPr kumimoji="0" lang="es-AR" sz="1050" b="0" i="0" u="none" strike="noStrike" kern="0" cap="none" spc="0" normalizeH="0" baseline="0" noProof="0" dirty="0">
                <a:ln>
                  <a:noFill/>
                </a:ln>
                <a:solidFill>
                  <a:sysClr val="windowText" lastClr="000000"/>
                </a:solidFill>
                <a:effectLst/>
                <a:uLnTx/>
                <a:uFillTx/>
              </a:endParaRPr>
            </a:p>
          </p:txBody>
        </p:sp>
      </p:grpSp>
      <p:grpSp>
        <p:nvGrpSpPr>
          <p:cNvPr id="33" name="32 Grupo"/>
          <p:cNvGrpSpPr/>
          <p:nvPr/>
        </p:nvGrpSpPr>
        <p:grpSpPr>
          <a:xfrm>
            <a:off x="3214678" y="3429000"/>
            <a:ext cx="3000396" cy="1708160"/>
            <a:chOff x="3714744" y="3429000"/>
            <a:chExt cx="3000396" cy="1708160"/>
          </a:xfrm>
        </p:grpSpPr>
        <p:cxnSp>
          <p:nvCxnSpPr>
            <p:cNvPr id="34" name="33 Conector recto de flecha"/>
            <p:cNvCxnSpPr/>
            <p:nvPr/>
          </p:nvCxnSpPr>
          <p:spPr>
            <a:xfrm rot="10800000">
              <a:off x="5857884" y="4786322"/>
              <a:ext cx="857256" cy="1588"/>
            </a:xfrm>
            <a:prstGeom prst="straightConnector1">
              <a:avLst/>
            </a:prstGeom>
            <a:noFill/>
            <a:ln w="9525" cap="flat" cmpd="sng" algn="ctr">
              <a:solidFill>
                <a:sysClr val="windowText" lastClr="000000"/>
              </a:solidFill>
              <a:prstDash val="solid"/>
              <a:tailEnd type="arrow"/>
            </a:ln>
            <a:effectLst/>
          </p:spPr>
        </p:cxnSp>
        <p:sp>
          <p:nvSpPr>
            <p:cNvPr id="35" name="34 CuadroTexto"/>
            <p:cNvSpPr txBox="1"/>
            <p:nvPr/>
          </p:nvSpPr>
          <p:spPr>
            <a:xfrm>
              <a:off x="3714744" y="3429000"/>
              <a:ext cx="2143140" cy="1708160"/>
            </a:xfrm>
            <a:prstGeom prst="rect">
              <a:avLst/>
            </a:prstGeom>
            <a:noFill/>
            <a:ln>
              <a:solidFill>
                <a:sysClr val="windowText" lastClr="000000"/>
              </a:solidFill>
            </a:ln>
          </p:spPr>
          <p:txBody>
            <a:bodyPr wrap="square" rtlCol="0">
              <a:spAutoFit/>
            </a:bodyPr>
            <a:lstStyle/>
            <a:p>
              <a:pPr marL="0" marR="0" lvl="0" indent="0" algn="ctr" defTabSz="914400" eaLnBrk="1" fontAlgn="auto" latinLnBrk="0" hangingPunct="1">
                <a:lnSpc>
                  <a:spcPct val="100000"/>
                </a:lnSpc>
                <a:spcBef>
                  <a:spcPts val="0"/>
                </a:spcBef>
                <a:spcAft>
                  <a:spcPts val="0"/>
                </a:spcAft>
                <a:buClrTx/>
                <a:buSzTx/>
                <a:buFontTx/>
                <a:buNone/>
                <a:tabLst/>
                <a:defRPr/>
              </a:pPr>
              <a:r>
                <a:rPr kumimoji="0" lang="es-ES" sz="1050" b="0" i="0" u="none" strike="noStrike" kern="0" cap="none" spc="0" normalizeH="0" baseline="0" noProof="0" dirty="0" smtClean="0">
                  <a:ln>
                    <a:noFill/>
                  </a:ln>
                  <a:solidFill>
                    <a:sysClr val="windowText" lastClr="000000"/>
                  </a:solidFill>
                  <a:effectLst/>
                  <a:uLnTx/>
                  <a:uFillTx/>
                </a:rPr>
                <a:t>Permitió </a:t>
              </a:r>
              <a:r>
                <a:rPr kumimoji="0" lang="es-ES" sz="1050" b="0" i="0" u="none" strike="noStrike" kern="0" cap="none" spc="0" normalizeH="0" baseline="0" noProof="0" dirty="0">
                  <a:ln>
                    <a:noFill/>
                  </a:ln>
                  <a:solidFill>
                    <a:sysClr val="windowText" lastClr="000000"/>
                  </a:solidFill>
                  <a:effectLst/>
                  <a:uLnTx/>
                  <a:uFillTx/>
                </a:rPr>
                <a:t>reconstruir todos los aspectos modificados de la Unidad Didáctica, complementó en gran medida la información que no fue registrada en las parrillas de </a:t>
              </a:r>
              <a:r>
                <a:rPr kumimoji="0" lang="es-ES" sz="1050" b="0" i="0" u="none" strike="noStrike" kern="0" cap="none" spc="0" normalizeH="0" baseline="0" noProof="0" dirty="0" smtClean="0">
                  <a:ln>
                    <a:noFill/>
                  </a:ln>
                  <a:solidFill>
                    <a:sysClr val="windowText" lastClr="000000"/>
                  </a:solidFill>
                  <a:effectLst/>
                  <a:uLnTx/>
                  <a:uFillTx/>
                </a:rPr>
                <a:t>observación, </a:t>
              </a:r>
              <a:r>
                <a:rPr kumimoji="0" lang="es-ES" sz="1050" b="0" i="0" u="none" strike="noStrike" kern="0" cap="none" spc="0" normalizeH="0" baseline="0" noProof="0" dirty="0">
                  <a:ln>
                    <a:noFill/>
                  </a:ln>
                  <a:solidFill>
                    <a:sysClr val="windowText" lastClr="000000"/>
                  </a:solidFill>
                  <a:effectLst/>
                  <a:uLnTx/>
                  <a:uFillTx/>
                </a:rPr>
                <a:t>es el instrumento que más información aportó en cuanto a la implementación de la secuencia.</a:t>
              </a:r>
              <a:endParaRPr kumimoji="0" lang="es-AR" sz="1050" b="0" i="0" u="none" strike="noStrike" kern="0" cap="none" spc="0" normalizeH="0" baseline="0" noProof="0" dirty="0">
                <a:ln>
                  <a:noFill/>
                </a:ln>
                <a:solidFill>
                  <a:sysClr val="windowText" lastClr="000000"/>
                </a:solidFill>
                <a:effectLst/>
                <a:uLnTx/>
                <a:uFillTx/>
              </a:endParaRPr>
            </a:p>
          </p:txBody>
        </p:sp>
      </p:grpSp>
      <p:grpSp>
        <p:nvGrpSpPr>
          <p:cNvPr id="36" name="35 Grupo"/>
          <p:cNvGrpSpPr/>
          <p:nvPr/>
        </p:nvGrpSpPr>
        <p:grpSpPr>
          <a:xfrm>
            <a:off x="3857620" y="3901393"/>
            <a:ext cx="1704988" cy="2018413"/>
            <a:chOff x="4357686" y="3901393"/>
            <a:chExt cx="1704988" cy="2018413"/>
          </a:xfrm>
        </p:grpSpPr>
        <p:cxnSp>
          <p:nvCxnSpPr>
            <p:cNvPr id="37" name="36 Conector recto de flecha"/>
            <p:cNvCxnSpPr/>
            <p:nvPr/>
          </p:nvCxnSpPr>
          <p:spPr>
            <a:xfrm rot="16200000" flipV="1">
              <a:off x="5464975" y="5322107"/>
              <a:ext cx="633418" cy="561980"/>
            </a:xfrm>
            <a:prstGeom prst="straightConnector1">
              <a:avLst/>
            </a:prstGeom>
            <a:noFill/>
            <a:ln w="9525" cap="flat" cmpd="sng" algn="ctr">
              <a:solidFill>
                <a:sysClr val="windowText" lastClr="000000"/>
              </a:solidFill>
              <a:prstDash val="solid"/>
              <a:tailEnd type="arrow"/>
            </a:ln>
            <a:effectLst/>
          </p:spPr>
        </p:cxnSp>
        <p:sp>
          <p:nvSpPr>
            <p:cNvPr id="38" name="37 CuadroTexto"/>
            <p:cNvSpPr txBox="1"/>
            <p:nvPr/>
          </p:nvSpPr>
          <p:spPr>
            <a:xfrm>
              <a:off x="4357686" y="3901393"/>
              <a:ext cx="1643074" cy="1223412"/>
            </a:xfrm>
            <a:prstGeom prst="rect">
              <a:avLst/>
            </a:prstGeom>
            <a:noFill/>
            <a:ln>
              <a:solidFill>
                <a:sysClr val="windowText" lastClr="000000"/>
              </a:solidFill>
            </a:ln>
          </p:spPr>
          <p:txBody>
            <a:bodyPr wrap="square" rtlCol="0">
              <a:spAutoFit/>
            </a:bodyPr>
            <a:lstStyle/>
            <a:p>
              <a:pPr marL="0" marR="0" lvl="0" indent="0" algn="ctr" defTabSz="914400" eaLnBrk="1" fontAlgn="auto" latinLnBrk="0" hangingPunct="1">
                <a:lnSpc>
                  <a:spcPct val="100000"/>
                </a:lnSpc>
                <a:spcBef>
                  <a:spcPts val="0"/>
                </a:spcBef>
                <a:spcAft>
                  <a:spcPts val="0"/>
                </a:spcAft>
                <a:buClrTx/>
                <a:buSzTx/>
                <a:buFontTx/>
                <a:buNone/>
                <a:tabLst/>
                <a:defRPr/>
              </a:pPr>
              <a:r>
                <a:rPr kumimoji="0" lang="es-ES" sz="1050" b="0" i="0" u="none" strike="noStrike" kern="0" cap="none" spc="0" normalizeH="0" baseline="0" noProof="0" dirty="0">
                  <a:ln>
                    <a:noFill/>
                  </a:ln>
                  <a:solidFill>
                    <a:sysClr val="windowText" lastClr="000000"/>
                  </a:solidFill>
                  <a:effectLst/>
                  <a:uLnTx/>
                  <a:uFillTx/>
                </a:rPr>
                <a:t>Establecieron los parámetros para la valoración de las capacidades de los estudiantes y el alcance de objetivos y competencias.</a:t>
              </a:r>
              <a:endParaRPr kumimoji="0" lang="es-AR" sz="1050" b="0" i="0" u="none" strike="noStrike" kern="0" cap="none" spc="0" normalizeH="0" baseline="0" noProof="0" dirty="0">
                <a:ln>
                  <a:noFill/>
                </a:ln>
                <a:solidFill>
                  <a:sysClr val="windowText" lastClr="000000"/>
                </a:solidFill>
                <a:effectLst/>
                <a:uLnTx/>
                <a:uFillTx/>
              </a:endParaRPr>
            </a:p>
          </p:txBody>
        </p:sp>
      </p:grpSp>
      <p:grpSp>
        <p:nvGrpSpPr>
          <p:cNvPr id="39" name="38 Grupo"/>
          <p:cNvGrpSpPr/>
          <p:nvPr/>
        </p:nvGrpSpPr>
        <p:grpSpPr>
          <a:xfrm>
            <a:off x="3571868" y="3901393"/>
            <a:ext cx="2143140" cy="2027937"/>
            <a:chOff x="4071934" y="3901393"/>
            <a:chExt cx="2143140" cy="2027937"/>
          </a:xfrm>
        </p:grpSpPr>
        <p:cxnSp>
          <p:nvCxnSpPr>
            <p:cNvPr id="40" name="39 Conector recto de flecha"/>
            <p:cNvCxnSpPr/>
            <p:nvPr/>
          </p:nvCxnSpPr>
          <p:spPr>
            <a:xfrm rot="5400000" flipH="1" flipV="1">
              <a:off x="4036215" y="5322107"/>
              <a:ext cx="642942" cy="571504"/>
            </a:xfrm>
            <a:prstGeom prst="straightConnector1">
              <a:avLst/>
            </a:prstGeom>
            <a:noFill/>
            <a:ln w="9525" cap="flat" cmpd="sng" algn="ctr">
              <a:solidFill>
                <a:sysClr val="windowText" lastClr="000000"/>
              </a:solidFill>
              <a:prstDash val="solid"/>
              <a:tailEnd type="arrow"/>
            </a:ln>
            <a:effectLst/>
          </p:spPr>
        </p:cxnSp>
        <p:sp>
          <p:nvSpPr>
            <p:cNvPr id="41" name="40 CuadroTexto"/>
            <p:cNvSpPr txBox="1"/>
            <p:nvPr/>
          </p:nvSpPr>
          <p:spPr>
            <a:xfrm>
              <a:off x="4214810" y="3901393"/>
              <a:ext cx="2000264" cy="1223412"/>
            </a:xfrm>
            <a:prstGeom prst="rect">
              <a:avLst/>
            </a:prstGeom>
            <a:noFill/>
            <a:ln>
              <a:solidFill>
                <a:sysClr val="windowText" lastClr="000000"/>
              </a:solidFill>
            </a:ln>
          </p:spPr>
          <p:txBody>
            <a:bodyPr wrap="square" rtlCol="0">
              <a:spAutoFit/>
            </a:bodyPr>
            <a:lstStyle/>
            <a:p>
              <a:pPr marL="0" marR="0" lvl="0" indent="0" defTabSz="914400" eaLnBrk="1" fontAlgn="auto" latinLnBrk="0" hangingPunct="1">
                <a:lnSpc>
                  <a:spcPct val="100000"/>
                </a:lnSpc>
                <a:spcBef>
                  <a:spcPts val="0"/>
                </a:spcBef>
                <a:spcAft>
                  <a:spcPts val="0"/>
                </a:spcAft>
                <a:buClrTx/>
                <a:buSzTx/>
                <a:buFontTx/>
                <a:buNone/>
                <a:tabLst/>
                <a:defRPr/>
              </a:pPr>
              <a:r>
                <a:rPr kumimoji="0" lang="es-ES" sz="1050" b="0" i="0" u="none" strike="noStrike" kern="0" cap="none" spc="0" normalizeH="0" baseline="0" noProof="0" dirty="0">
                  <a:ln>
                    <a:noFill/>
                  </a:ln>
                  <a:solidFill>
                    <a:sysClr val="windowText" lastClr="000000"/>
                  </a:solidFill>
                  <a:effectLst/>
                  <a:uLnTx/>
                  <a:uFillTx/>
                </a:rPr>
                <a:t>Complementa la evaluación que hace el docente del trabajo de cada </a:t>
              </a:r>
              <a:r>
                <a:rPr kumimoji="0" lang="es-ES" sz="1050" b="0" i="0" u="none" strike="noStrike" kern="0" cap="none" spc="0" normalizeH="0" baseline="0" noProof="0" dirty="0" smtClean="0">
                  <a:ln>
                    <a:noFill/>
                  </a:ln>
                  <a:solidFill>
                    <a:sysClr val="windowText" lastClr="000000"/>
                  </a:solidFill>
                  <a:effectLst/>
                  <a:uLnTx/>
                  <a:uFillTx/>
                </a:rPr>
                <a:t>estudiante, permitió que fuera </a:t>
              </a:r>
              <a:r>
                <a:rPr kumimoji="0" lang="es-ES" sz="1050" b="0" i="0" u="none" strike="noStrike" kern="0" cap="none" spc="0" normalizeH="0" baseline="0" noProof="0" dirty="0">
                  <a:ln>
                    <a:noFill/>
                  </a:ln>
                  <a:solidFill>
                    <a:sysClr val="windowText" lastClr="000000"/>
                  </a:solidFill>
                  <a:effectLst/>
                  <a:uLnTx/>
                  <a:uFillTx/>
                </a:rPr>
                <a:t>un agente activo en su proceso de evaluación identificando sus propios logros.</a:t>
              </a:r>
              <a:endParaRPr kumimoji="0" lang="es-AR" sz="1050" b="0" i="0" u="none" strike="noStrike" kern="0" cap="none" spc="0" normalizeH="0" baseline="0" noProof="0" dirty="0">
                <a:ln>
                  <a:noFill/>
                </a:ln>
                <a:solidFill>
                  <a:sysClr val="windowText" lastClr="000000"/>
                </a:solidFill>
                <a:effectLst/>
                <a:uLnTx/>
                <a:uFillTx/>
              </a:endParaRPr>
            </a:p>
          </p:txBody>
        </p:sp>
      </p:grpSp>
      <p:grpSp>
        <p:nvGrpSpPr>
          <p:cNvPr id="42" name="41 Grupo"/>
          <p:cNvGrpSpPr/>
          <p:nvPr/>
        </p:nvGrpSpPr>
        <p:grpSpPr>
          <a:xfrm>
            <a:off x="3000364" y="3571876"/>
            <a:ext cx="2714644" cy="1546577"/>
            <a:chOff x="3500430" y="3571876"/>
            <a:chExt cx="2714644" cy="1546577"/>
          </a:xfrm>
        </p:grpSpPr>
        <p:cxnSp>
          <p:nvCxnSpPr>
            <p:cNvPr id="43" name="42 Conector recto de flecha"/>
            <p:cNvCxnSpPr/>
            <p:nvPr/>
          </p:nvCxnSpPr>
          <p:spPr>
            <a:xfrm flipV="1">
              <a:off x="3500430" y="4714884"/>
              <a:ext cx="847732" cy="11112"/>
            </a:xfrm>
            <a:prstGeom prst="straightConnector1">
              <a:avLst/>
            </a:prstGeom>
            <a:noFill/>
            <a:ln w="9525" cap="flat" cmpd="sng" algn="ctr">
              <a:solidFill>
                <a:sysClr val="windowText" lastClr="000000"/>
              </a:solidFill>
              <a:prstDash val="solid"/>
              <a:tailEnd type="arrow"/>
            </a:ln>
            <a:effectLst/>
          </p:spPr>
        </p:cxnSp>
        <p:sp>
          <p:nvSpPr>
            <p:cNvPr id="44" name="43 CuadroTexto"/>
            <p:cNvSpPr txBox="1"/>
            <p:nvPr/>
          </p:nvSpPr>
          <p:spPr>
            <a:xfrm>
              <a:off x="4357686" y="3571876"/>
              <a:ext cx="1857388" cy="1546577"/>
            </a:xfrm>
            <a:prstGeom prst="rect">
              <a:avLst/>
            </a:prstGeom>
            <a:noFill/>
            <a:ln>
              <a:solidFill>
                <a:sysClr val="windowText" lastClr="000000"/>
              </a:solidFill>
            </a:ln>
          </p:spPr>
          <p:txBody>
            <a:bodyPr wrap="square" rtlCol="0">
              <a:spAutoFit/>
            </a:bodyPr>
            <a:lstStyle/>
            <a:p>
              <a:pPr marL="0" marR="0" lvl="0" indent="0" defTabSz="914400" eaLnBrk="1" fontAlgn="auto" latinLnBrk="0" hangingPunct="1">
                <a:lnSpc>
                  <a:spcPct val="100000"/>
                </a:lnSpc>
                <a:spcBef>
                  <a:spcPts val="0"/>
                </a:spcBef>
                <a:spcAft>
                  <a:spcPts val="0"/>
                </a:spcAft>
                <a:buClrTx/>
                <a:buSzTx/>
                <a:buFontTx/>
                <a:buNone/>
                <a:tabLst/>
                <a:defRPr/>
              </a:pPr>
              <a:r>
                <a:rPr kumimoji="0" lang="es-ES" sz="1050" b="0" i="0" u="none" strike="noStrike" kern="0" cap="none" spc="0" normalizeH="0" baseline="0" noProof="0" dirty="0">
                  <a:ln>
                    <a:noFill/>
                  </a:ln>
                  <a:solidFill>
                    <a:sysClr val="windowText" lastClr="000000"/>
                  </a:solidFill>
                  <a:effectLst/>
                  <a:uLnTx/>
                  <a:uFillTx/>
                </a:rPr>
                <a:t>Complementa la evaluación que hace el docente del trabajo de cada estudiante. La valoración que realizaron los estudiantes ayudó a diferenciar el nivel en el que se encuentra cada uno respecto a su </a:t>
              </a:r>
              <a:r>
                <a:rPr kumimoji="0" lang="es-ES" sz="1050" b="0" i="0" u="none" strike="noStrike" kern="0" cap="none" spc="0" normalizeH="0" baseline="0" noProof="0" dirty="0" smtClean="0">
                  <a:ln>
                    <a:noFill/>
                  </a:ln>
                  <a:solidFill>
                    <a:sysClr val="windowText" lastClr="000000"/>
                  </a:solidFill>
                  <a:effectLst/>
                  <a:uLnTx/>
                  <a:uFillTx/>
                </a:rPr>
                <a:t>compañero.</a:t>
              </a:r>
              <a:endParaRPr kumimoji="0" lang="es-AR" sz="1050" b="0" i="0" u="none" strike="noStrike" kern="0" cap="none" spc="0" normalizeH="0" baseline="0" noProof="0" dirty="0">
                <a:ln>
                  <a:noFill/>
                </a:ln>
                <a:solidFill>
                  <a:sysClr val="windowText" lastClr="000000"/>
                </a:solidFill>
                <a:effectLst/>
                <a:uLnTx/>
                <a:uFillTx/>
              </a:endParaRPr>
            </a:p>
          </p:txBody>
        </p:sp>
      </p:grpSp>
      <p:grpSp>
        <p:nvGrpSpPr>
          <p:cNvPr id="45" name="44 Grupo"/>
          <p:cNvGrpSpPr/>
          <p:nvPr/>
        </p:nvGrpSpPr>
        <p:grpSpPr>
          <a:xfrm>
            <a:off x="3428992" y="2786058"/>
            <a:ext cx="2357454" cy="2370584"/>
            <a:chOff x="3929058" y="2786058"/>
            <a:chExt cx="2357454" cy="2370584"/>
          </a:xfrm>
        </p:grpSpPr>
        <p:cxnSp>
          <p:nvCxnSpPr>
            <p:cNvPr id="46" name="45 Conector recto de flecha"/>
            <p:cNvCxnSpPr/>
            <p:nvPr/>
          </p:nvCxnSpPr>
          <p:spPr>
            <a:xfrm rot="16200000" flipH="1">
              <a:off x="3821901" y="2893215"/>
              <a:ext cx="642942" cy="428628"/>
            </a:xfrm>
            <a:prstGeom prst="straightConnector1">
              <a:avLst/>
            </a:prstGeom>
            <a:noFill/>
            <a:ln w="9525" cap="flat" cmpd="sng" algn="ctr">
              <a:solidFill>
                <a:sysClr val="windowText" lastClr="000000"/>
              </a:solidFill>
              <a:prstDash val="solid"/>
              <a:tailEnd type="arrow"/>
            </a:ln>
            <a:effectLst/>
          </p:spPr>
        </p:cxnSp>
        <p:sp>
          <p:nvSpPr>
            <p:cNvPr id="47" name="46 CuadroTexto"/>
            <p:cNvSpPr txBox="1"/>
            <p:nvPr/>
          </p:nvSpPr>
          <p:spPr>
            <a:xfrm>
              <a:off x="4357686" y="3448482"/>
              <a:ext cx="1928826" cy="1708160"/>
            </a:xfrm>
            <a:prstGeom prst="rect">
              <a:avLst/>
            </a:prstGeom>
            <a:noFill/>
            <a:ln>
              <a:solidFill>
                <a:sysClr val="windowText" lastClr="000000"/>
              </a:solidFill>
            </a:ln>
          </p:spPr>
          <p:txBody>
            <a:bodyPr wrap="square" rtlCol="0">
              <a:spAutoFit/>
            </a:bodyPr>
            <a:lstStyle/>
            <a:p>
              <a:pPr marL="0" marR="0" lvl="0" indent="0" defTabSz="914400" eaLnBrk="1" fontAlgn="auto" latinLnBrk="0" hangingPunct="1">
                <a:lnSpc>
                  <a:spcPct val="100000"/>
                </a:lnSpc>
                <a:spcBef>
                  <a:spcPts val="0"/>
                </a:spcBef>
                <a:spcAft>
                  <a:spcPts val="0"/>
                </a:spcAft>
                <a:buClrTx/>
                <a:buSzTx/>
                <a:buFontTx/>
                <a:buNone/>
                <a:tabLst/>
                <a:defRPr/>
              </a:pPr>
              <a:r>
                <a:rPr kumimoji="0" lang="es-ES" sz="1050" b="0" i="0" u="none" strike="noStrike" kern="0" cap="none" spc="0" normalizeH="0" baseline="0" noProof="0" dirty="0" smtClean="0">
                  <a:ln>
                    <a:noFill/>
                  </a:ln>
                  <a:solidFill>
                    <a:sysClr val="windowText" lastClr="000000"/>
                  </a:solidFill>
                  <a:effectLst/>
                  <a:uLnTx/>
                  <a:uFillTx/>
                </a:rPr>
                <a:t>Permitió </a:t>
              </a:r>
              <a:r>
                <a:rPr kumimoji="0" lang="es-ES" sz="1050" b="0" i="0" u="none" strike="noStrike" kern="0" cap="none" spc="0" normalizeH="0" baseline="0" noProof="0" dirty="0">
                  <a:ln>
                    <a:noFill/>
                  </a:ln>
                  <a:solidFill>
                    <a:sysClr val="windowText" lastClr="000000"/>
                  </a:solidFill>
                  <a:effectLst/>
                  <a:uLnTx/>
                  <a:uFillTx/>
                </a:rPr>
                <a:t>reflexionar sobre la relación que debe tener con la secuencia de tareas y consecución de objetivos de acuerdo a unos niveles de </a:t>
              </a:r>
              <a:r>
                <a:rPr kumimoji="0" lang="es-ES" sz="1050" b="0" i="0" u="none" strike="noStrike" kern="0" cap="none" spc="0" normalizeH="0" baseline="0" noProof="0" dirty="0" smtClean="0">
                  <a:ln>
                    <a:noFill/>
                  </a:ln>
                  <a:solidFill>
                    <a:sysClr val="windowText" lastClr="000000"/>
                  </a:solidFill>
                  <a:effectLst/>
                  <a:uLnTx/>
                  <a:uFillTx/>
                </a:rPr>
                <a:t>complejidad, complementó </a:t>
              </a:r>
              <a:r>
                <a:rPr kumimoji="0" lang="es-ES" sz="1050" b="0" i="0" u="none" strike="noStrike" kern="0" cap="none" spc="0" normalizeH="0" baseline="0" noProof="0" dirty="0">
                  <a:ln>
                    <a:noFill/>
                  </a:ln>
                  <a:solidFill>
                    <a:sysClr val="windowText" lastClr="000000"/>
                  </a:solidFill>
                  <a:effectLst/>
                  <a:uLnTx/>
                  <a:uFillTx/>
                </a:rPr>
                <a:t>la información para determinar el nivel de desempeño en el que se encuentran los estudiantes. </a:t>
              </a:r>
              <a:endParaRPr kumimoji="0" lang="es-AR" sz="1050" b="0" i="0" u="none" strike="noStrike" kern="0" cap="none" spc="0" normalizeH="0" baseline="0" noProof="0" dirty="0">
                <a:ln>
                  <a:noFill/>
                </a:ln>
                <a:solidFill>
                  <a:sysClr val="windowText" lastClr="000000"/>
                </a:solidFill>
                <a:effectLst/>
                <a:uLnTx/>
                <a:uFillTx/>
              </a:endParaRPr>
            </a:p>
          </p:txBody>
        </p:sp>
      </p:grpSp>
      <p:sp>
        <p:nvSpPr>
          <p:cNvPr id="48" name="1 Título"/>
          <p:cNvSpPr txBox="1">
            <a:spLocks/>
          </p:cNvSpPr>
          <p:nvPr/>
        </p:nvSpPr>
        <p:spPr>
          <a:xfrm>
            <a:off x="2428860" y="428604"/>
            <a:ext cx="4357718" cy="785817"/>
          </a:xfrm>
          <a:prstGeom prst="rect">
            <a:avLst/>
          </a:prstGeom>
          <a:ln>
            <a:solidFill>
              <a:srgbClr val="00B050"/>
            </a:solidFill>
          </a:ln>
        </p:spPr>
        <p:txBody>
          <a:bodyPr anchor="ctr"/>
          <a:lstStyle/>
          <a:p>
            <a:pPr algn="ctr" fontAlgn="auto">
              <a:spcAft>
                <a:spcPts val="0"/>
              </a:spcAft>
              <a:defRPr/>
            </a:pPr>
            <a:r>
              <a:rPr lang="es-ES" sz="3200" b="1" dirty="0" smtClean="0">
                <a:solidFill>
                  <a:schemeClr val="bg1"/>
                </a:solidFill>
                <a:effectLst>
                  <a:outerShdw blurRad="38100" dist="38100" dir="2700000" algn="tl">
                    <a:srgbClr val="000000">
                      <a:alpha val="43137"/>
                    </a:srgbClr>
                  </a:outerShdw>
                </a:effectLst>
                <a:latin typeface="+mj-lt"/>
                <a:ea typeface="+mj-ea"/>
                <a:cs typeface="+mj-cs"/>
              </a:rPr>
              <a:t>RESULTADOS</a:t>
            </a:r>
            <a:endParaRPr lang="es-ES" sz="3200" b="1" dirty="0">
              <a:solidFill>
                <a:schemeClr val="bg1"/>
              </a:solidFill>
              <a:effectLst>
                <a:outerShdw blurRad="38100" dist="38100" dir="2700000" algn="tl">
                  <a:srgbClr val="000000">
                    <a:alpha val="43137"/>
                  </a:srgbClr>
                </a:outerShdw>
              </a:effectLst>
              <a:latin typeface="+mj-lt"/>
              <a:ea typeface="+mj-ea"/>
              <a:cs typeface="+mj-cs"/>
            </a:endParaRPr>
          </a:p>
        </p:txBody>
      </p:sp>
    </p:spTree>
    <p:extLst>
      <p:ext uri="{BB962C8B-B14F-4D97-AF65-F5344CB8AC3E}">
        <p14:creationId xmlns:p14="http://schemas.microsoft.com/office/powerpoint/2010/main" val="1490221115"/>
      </p:ext>
    </p:extLst>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0"/>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4" presetClass="exit" presetSubtype="16" fill="hold" nodeType="clickEffect">
                                  <p:stCondLst>
                                    <p:cond delay="0"/>
                                  </p:stCondLst>
                                  <p:childTnLst>
                                    <p:animEffect transition="out" filter="box(in)">
                                      <p:cBhvr>
                                        <p:cTn id="10" dur="500"/>
                                        <p:tgtEl>
                                          <p:spTgt spid="30"/>
                                        </p:tgtEl>
                                      </p:cBhvr>
                                    </p:animEffect>
                                    <p:set>
                                      <p:cBhvr>
                                        <p:cTn id="11" dur="1" fill="hold">
                                          <p:stCondLst>
                                            <p:cond delay="499"/>
                                          </p:stCondLst>
                                        </p:cTn>
                                        <p:tgtEl>
                                          <p:spTgt spid="30"/>
                                        </p:tgtEl>
                                        <p:attrNameLst>
                                          <p:attrName>style.visibility</p:attrName>
                                        </p:attrNameLst>
                                      </p:cBhvr>
                                      <p:to>
                                        <p:strVal val="hidden"/>
                                      </p:to>
                                    </p:set>
                                  </p:childTnLst>
                                </p:cTn>
                              </p:par>
                            </p:childTnLst>
                          </p:cTn>
                        </p:par>
                      </p:childTnLst>
                    </p:cTn>
                  </p:par>
                  <p:par>
                    <p:cTn id="12" fill="hold">
                      <p:stCondLst>
                        <p:cond delay="indefinite"/>
                      </p:stCondLst>
                      <p:childTnLst>
                        <p:par>
                          <p:cTn id="13" fill="hold">
                            <p:stCondLst>
                              <p:cond delay="0"/>
                            </p:stCondLst>
                            <p:childTnLst>
                              <p:par>
                                <p:cTn id="14" presetID="1" presetClass="entr" presetSubtype="0" fill="hold" nodeType="clickEffect">
                                  <p:stCondLst>
                                    <p:cond delay="0"/>
                                  </p:stCondLst>
                                  <p:childTnLst>
                                    <p:set>
                                      <p:cBhvr>
                                        <p:cTn id="15" dur="1" fill="hold">
                                          <p:stCondLst>
                                            <p:cond delay="0"/>
                                          </p:stCondLst>
                                        </p:cTn>
                                        <p:tgtEl>
                                          <p:spTgt spid="33"/>
                                        </p:tgtEl>
                                        <p:attrNameLst>
                                          <p:attrName>style.visibility</p:attrName>
                                        </p:attrNameLst>
                                      </p:cBhvr>
                                      <p:to>
                                        <p:strVal val="visible"/>
                                      </p:to>
                                    </p:set>
                                  </p:childTnLst>
                                </p:cTn>
                              </p:par>
                            </p:childTnLst>
                          </p:cTn>
                        </p:par>
                      </p:childTnLst>
                    </p:cTn>
                  </p:par>
                  <p:par>
                    <p:cTn id="16" fill="hold">
                      <p:stCondLst>
                        <p:cond delay="indefinite"/>
                      </p:stCondLst>
                      <p:childTnLst>
                        <p:par>
                          <p:cTn id="17" fill="hold">
                            <p:stCondLst>
                              <p:cond delay="0"/>
                            </p:stCondLst>
                            <p:childTnLst>
                              <p:par>
                                <p:cTn id="18" presetID="4" presetClass="exit" presetSubtype="16" fill="hold" nodeType="clickEffect">
                                  <p:stCondLst>
                                    <p:cond delay="0"/>
                                  </p:stCondLst>
                                  <p:childTnLst>
                                    <p:animEffect transition="out" filter="box(in)">
                                      <p:cBhvr>
                                        <p:cTn id="19" dur="500"/>
                                        <p:tgtEl>
                                          <p:spTgt spid="33"/>
                                        </p:tgtEl>
                                      </p:cBhvr>
                                    </p:animEffect>
                                    <p:set>
                                      <p:cBhvr>
                                        <p:cTn id="20" dur="1" fill="hold">
                                          <p:stCondLst>
                                            <p:cond delay="499"/>
                                          </p:stCondLst>
                                        </p:cTn>
                                        <p:tgtEl>
                                          <p:spTgt spid="33"/>
                                        </p:tgtEl>
                                        <p:attrNameLst>
                                          <p:attrName>style.visibility</p:attrName>
                                        </p:attrNameLst>
                                      </p:cBhvr>
                                      <p:to>
                                        <p:strVal val="hidden"/>
                                      </p:to>
                                    </p:set>
                                  </p:childTnLst>
                                </p:cTn>
                              </p:par>
                            </p:childTnLst>
                          </p:cTn>
                        </p:par>
                      </p:childTnLst>
                    </p:cTn>
                  </p:par>
                  <p:par>
                    <p:cTn id="21" fill="hold">
                      <p:stCondLst>
                        <p:cond delay="indefinite"/>
                      </p:stCondLst>
                      <p:childTnLst>
                        <p:par>
                          <p:cTn id="22" fill="hold">
                            <p:stCondLst>
                              <p:cond delay="0"/>
                            </p:stCondLst>
                            <p:childTnLst>
                              <p:par>
                                <p:cTn id="23" presetID="1" presetClass="entr" presetSubtype="0" fill="hold" nodeType="clickEffect">
                                  <p:stCondLst>
                                    <p:cond delay="0"/>
                                  </p:stCondLst>
                                  <p:childTnLst>
                                    <p:set>
                                      <p:cBhvr>
                                        <p:cTn id="24" dur="1" fill="hold">
                                          <p:stCondLst>
                                            <p:cond delay="0"/>
                                          </p:stCondLst>
                                        </p:cTn>
                                        <p:tgtEl>
                                          <p:spTgt spid="36"/>
                                        </p:tgtEl>
                                        <p:attrNameLst>
                                          <p:attrName>style.visibility</p:attrName>
                                        </p:attrNameLst>
                                      </p:cBhvr>
                                      <p:to>
                                        <p:strVal val="visible"/>
                                      </p:to>
                                    </p:set>
                                  </p:childTnLst>
                                </p:cTn>
                              </p:par>
                            </p:childTnLst>
                          </p:cTn>
                        </p:par>
                      </p:childTnLst>
                    </p:cTn>
                  </p:par>
                  <p:par>
                    <p:cTn id="25" fill="hold">
                      <p:stCondLst>
                        <p:cond delay="indefinite"/>
                      </p:stCondLst>
                      <p:childTnLst>
                        <p:par>
                          <p:cTn id="26" fill="hold">
                            <p:stCondLst>
                              <p:cond delay="0"/>
                            </p:stCondLst>
                            <p:childTnLst>
                              <p:par>
                                <p:cTn id="27" presetID="4" presetClass="exit" presetSubtype="16" fill="hold" nodeType="clickEffect">
                                  <p:stCondLst>
                                    <p:cond delay="0"/>
                                  </p:stCondLst>
                                  <p:childTnLst>
                                    <p:animEffect transition="out" filter="box(in)">
                                      <p:cBhvr>
                                        <p:cTn id="28" dur="500"/>
                                        <p:tgtEl>
                                          <p:spTgt spid="36"/>
                                        </p:tgtEl>
                                      </p:cBhvr>
                                    </p:animEffect>
                                    <p:set>
                                      <p:cBhvr>
                                        <p:cTn id="29" dur="1" fill="hold">
                                          <p:stCondLst>
                                            <p:cond delay="499"/>
                                          </p:stCondLst>
                                        </p:cTn>
                                        <p:tgtEl>
                                          <p:spTgt spid="36"/>
                                        </p:tgtEl>
                                        <p:attrNameLst>
                                          <p:attrName>style.visibility</p:attrName>
                                        </p:attrNameLst>
                                      </p:cBhvr>
                                      <p:to>
                                        <p:strVal val="hidden"/>
                                      </p:to>
                                    </p:set>
                                  </p:childTnLst>
                                </p:cTn>
                              </p:par>
                            </p:childTnLst>
                          </p:cTn>
                        </p:par>
                      </p:childTnLst>
                    </p:cTn>
                  </p:par>
                  <p:par>
                    <p:cTn id="30" fill="hold">
                      <p:stCondLst>
                        <p:cond delay="indefinite"/>
                      </p:stCondLst>
                      <p:childTnLst>
                        <p:par>
                          <p:cTn id="31" fill="hold">
                            <p:stCondLst>
                              <p:cond delay="0"/>
                            </p:stCondLst>
                            <p:childTnLst>
                              <p:par>
                                <p:cTn id="32" presetID="1" presetClass="entr" presetSubtype="0" fill="hold" nodeType="clickEffect">
                                  <p:stCondLst>
                                    <p:cond delay="0"/>
                                  </p:stCondLst>
                                  <p:childTnLst>
                                    <p:set>
                                      <p:cBhvr>
                                        <p:cTn id="33" dur="1" fill="hold">
                                          <p:stCondLst>
                                            <p:cond delay="0"/>
                                          </p:stCondLst>
                                        </p:cTn>
                                        <p:tgtEl>
                                          <p:spTgt spid="39"/>
                                        </p:tgtEl>
                                        <p:attrNameLst>
                                          <p:attrName>style.visibility</p:attrName>
                                        </p:attrNameLst>
                                      </p:cBhvr>
                                      <p:to>
                                        <p:strVal val="visible"/>
                                      </p:to>
                                    </p:set>
                                  </p:childTnLst>
                                </p:cTn>
                              </p:par>
                            </p:childTnLst>
                          </p:cTn>
                        </p:par>
                      </p:childTnLst>
                    </p:cTn>
                  </p:par>
                  <p:par>
                    <p:cTn id="34" fill="hold">
                      <p:stCondLst>
                        <p:cond delay="indefinite"/>
                      </p:stCondLst>
                      <p:childTnLst>
                        <p:par>
                          <p:cTn id="35" fill="hold">
                            <p:stCondLst>
                              <p:cond delay="0"/>
                            </p:stCondLst>
                            <p:childTnLst>
                              <p:par>
                                <p:cTn id="36" presetID="4" presetClass="exit" presetSubtype="16" fill="hold" nodeType="clickEffect">
                                  <p:stCondLst>
                                    <p:cond delay="0"/>
                                  </p:stCondLst>
                                  <p:childTnLst>
                                    <p:animEffect transition="out" filter="box(in)">
                                      <p:cBhvr>
                                        <p:cTn id="37" dur="500"/>
                                        <p:tgtEl>
                                          <p:spTgt spid="39"/>
                                        </p:tgtEl>
                                      </p:cBhvr>
                                    </p:animEffect>
                                    <p:set>
                                      <p:cBhvr>
                                        <p:cTn id="38" dur="1" fill="hold">
                                          <p:stCondLst>
                                            <p:cond delay="499"/>
                                          </p:stCondLst>
                                        </p:cTn>
                                        <p:tgtEl>
                                          <p:spTgt spid="39"/>
                                        </p:tgtEl>
                                        <p:attrNameLst>
                                          <p:attrName>style.visibility</p:attrName>
                                        </p:attrNameLst>
                                      </p:cBhvr>
                                      <p:to>
                                        <p:strVal val="hidden"/>
                                      </p:to>
                                    </p:set>
                                  </p:childTnLst>
                                </p:cTn>
                              </p:par>
                            </p:childTnLst>
                          </p:cTn>
                        </p:par>
                      </p:childTnLst>
                    </p:cTn>
                  </p:par>
                  <p:par>
                    <p:cTn id="39" fill="hold">
                      <p:stCondLst>
                        <p:cond delay="indefinite"/>
                      </p:stCondLst>
                      <p:childTnLst>
                        <p:par>
                          <p:cTn id="40" fill="hold">
                            <p:stCondLst>
                              <p:cond delay="0"/>
                            </p:stCondLst>
                            <p:childTnLst>
                              <p:par>
                                <p:cTn id="41" presetID="1" presetClass="entr" presetSubtype="0" fill="hold" nodeType="clickEffect">
                                  <p:stCondLst>
                                    <p:cond delay="0"/>
                                  </p:stCondLst>
                                  <p:childTnLst>
                                    <p:set>
                                      <p:cBhvr>
                                        <p:cTn id="42" dur="1" fill="hold">
                                          <p:stCondLst>
                                            <p:cond delay="0"/>
                                          </p:stCondLst>
                                        </p:cTn>
                                        <p:tgtEl>
                                          <p:spTgt spid="42"/>
                                        </p:tgtEl>
                                        <p:attrNameLst>
                                          <p:attrName>style.visibility</p:attrName>
                                        </p:attrNameLst>
                                      </p:cBhvr>
                                      <p:to>
                                        <p:strVal val="visible"/>
                                      </p:to>
                                    </p:set>
                                  </p:childTnLst>
                                </p:cTn>
                              </p:par>
                            </p:childTnLst>
                          </p:cTn>
                        </p:par>
                      </p:childTnLst>
                    </p:cTn>
                  </p:par>
                  <p:par>
                    <p:cTn id="43" fill="hold">
                      <p:stCondLst>
                        <p:cond delay="indefinite"/>
                      </p:stCondLst>
                      <p:childTnLst>
                        <p:par>
                          <p:cTn id="44" fill="hold">
                            <p:stCondLst>
                              <p:cond delay="0"/>
                            </p:stCondLst>
                            <p:childTnLst>
                              <p:par>
                                <p:cTn id="45" presetID="4" presetClass="exit" presetSubtype="16" fill="hold" nodeType="clickEffect">
                                  <p:stCondLst>
                                    <p:cond delay="0"/>
                                  </p:stCondLst>
                                  <p:childTnLst>
                                    <p:animEffect transition="out" filter="box(in)">
                                      <p:cBhvr>
                                        <p:cTn id="46" dur="500"/>
                                        <p:tgtEl>
                                          <p:spTgt spid="42"/>
                                        </p:tgtEl>
                                      </p:cBhvr>
                                    </p:animEffect>
                                    <p:set>
                                      <p:cBhvr>
                                        <p:cTn id="47" dur="1" fill="hold">
                                          <p:stCondLst>
                                            <p:cond delay="499"/>
                                          </p:stCondLst>
                                        </p:cTn>
                                        <p:tgtEl>
                                          <p:spTgt spid="42"/>
                                        </p:tgtEl>
                                        <p:attrNameLst>
                                          <p:attrName>style.visibility</p:attrName>
                                        </p:attrNameLst>
                                      </p:cBhvr>
                                      <p:to>
                                        <p:strVal val="hidden"/>
                                      </p:to>
                                    </p:set>
                                  </p:childTnLst>
                                </p:cTn>
                              </p:par>
                            </p:childTnLst>
                          </p:cTn>
                        </p:par>
                      </p:childTnLst>
                    </p:cTn>
                  </p:par>
                  <p:par>
                    <p:cTn id="48" fill="hold">
                      <p:stCondLst>
                        <p:cond delay="indefinite"/>
                      </p:stCondLst>
                      <p:childTnLst>
                        <p:par>
                          <p:cTn id="49" fill="hold">
                            <p:stCondLst>
                              <p:cond delay="0"/>
                            </p:stCondLst>
                            <p:childTnLst>
                              <p:par>
                                <p:cTn id="50" presetID="1" presetClass="entr" presetSubtype="0" fill="hold" nodeType="clickEffect">
                                  <p:stCondLst>
                                    <p:cond delay="0"/>
                                  </p:stCondLst>
                                  <p:childTnLst>
                                    <p:set>
                                      <p:cBhvr>
                                        <p:cTn id="51" dur="1" fill="hold">
                                          <p:stCondLst>
                                            <p:cond delay="0"/>
                                          </p:stCondLst>
                                        </p:cTn>
                                        <p:tgtEl>
                                          <p:spTgt spid="45"/>
                                        </p:tgtEl>
                                        <p:attrNameLst>
                                          <p:attrName>style.visibility</p:attrName>
                                        </p:attrNameLst>
                                      </p:cBhvr>
                                      <p:to>
                                        <p:strVal val="visible"/>
                                      </p:to>
                                    </p:set>
                                  </p:childTnLst>
                                </p:cTn>
                              </p:par>
                            </p:childTnLst>
                          </p:cTn>
                        </p:par>
                      </p:childTnLst>
                    </p:cTn>
                  </p:par>
                  <p:par>
                    <p:cTn id="52" fill="hold">
                      <p:stCondLst>
                        <p:cond delay="indefinite"/>
                      </p:stCondLst>
                      <p:childTnLst>
                        <p:par>
                          <p:cTn id="53" fill="hold">
                            <p:stCondLst>
                              <p:cond delay="0"/>
                            </p:stCondLst>
                            <p:childTnLst>
                              <p:par>
                                <p:cTn id="54" presetID="4" presetClass="exit" presetSubtype="16" fill="hold" nodeType="clickEffect">
                                  <p:stCondLst>
                                    <p:cond delay="0"/>
                                  </p:stCondLst>
                                  <p:childTnLst>
                                    <p:animEffect transition="out" filter="box(in)">
                                      <p:cBhvr>
                                        <p:cTn id="55" dur="500"/>
                                        <p:tgtEl>
                                          <p:spTgt spid="45"/>
                                        </p:tgtEl>
                                      </p:cBhvr>
                                    </p:animEffect>
                                    <p:set>
                                      <p:cBhvr>
                                        <p:cTn id="56" dur="1" fill="hold">
                                          <p:stCondLst>
                                            <p:cond delay="499"/>
                                          </p:stCondLst>
                                        </p:cTn>
                                        <p:tgtEl>
                                          <p:spTgt spid="45"/>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5" name="4 Diagrama"/>
          <p:cNvGraphicFramePr/>
          <p:nvPr>
            <p:extLst>
              <p:ext uri="{D42A27DB-BD31-4B8C-83A1-F6EECF244321}">
                <p14:modId xmlns:p14="http://schemas.microsoft.com/office/powerpoint/2010/main" val="3075404902"/>
              </p:ext>
            </p:extLst>
          </p:nvPr>
        </p:nvGraphicFramePr>
        <p:xfrm>
          <a:off x="683568" y="1916832"/>
          <a:ext cx="7815812" cy="3723896"/>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
        <p:nvSpPr>
          <p:cNvPr id="6" name="1 Título"/>
          <p:cNvSpPr txBox="1">
            <a:spLocks/>
          </p:cNvSpPr>
          <p:nvPr/>
        </p:nvSpPr>
        <p:spPr>
          <a:xfrm>
            <a:off x="2428860" y="428604"/>
            <a:ext cx="4357718" cy="785817"/>
          </a:xfrm>
          <a:prstGeom prst="rect">
            <a:avLst/>
          </a:prstGeom>
          <a:ln>
            <a:solidFill>
              <a:srgbClr val="00B050"/>
            </a:solidFill>
          </a:ln>
        </p:spPr>
        <p:txBody>
          <a:bodyPr anchor="ctr"/>
          <a:lstStyle/>
          <a:p>
            <a:pPr algn="ctr" fontAlgn="auto">
              <a:spcAft>
                <a:spcPts val="0"/>
              </a:spcAft>
              <a:defRPr/>
            </a:pPr>
            <a:r>
              <a:rPr lang="es-ES" sz="3200" b="1" dirty="0" smtClean="0">
                <a:solidFill>
                  <a:schemeClr val="bg1"/>
                </a:solidFill>
                <a:effectLst>
                  <a:outerShdw blurRad="38100" dist="38100" dir="2700000" algn="tl">
                    <a:srgbClr val="000000">
                      <a:alpha val="43137"/>
                    </a:srgbClr>
                  </a:outerShdw>
                </a:effectLst>
                <a:latin typeface="+mj-lt"/>
                <a:ea typeface="+mj-ea"/>
                <a:cs typeface="+mj-cs"/>
              </a:rPr>
              <a:t>RESULTADOS</a:t>
            </a:r>
            <a:endParaRPr lang="es-ES" sz="3200" b="1" dirty="0">
              <a:solidFill>
                <a:schemeClr val="bg1"/>
              </a:solidFill>
              <a:effectLst>
                <a:outerShdw blurRad="38100" dist="38100" dir="2700000" algn="tl">
                  <a:srgbClr val="000000">
                    <a:alpha val="43137"/>
                  </a:srgbClr>
                </a:outerShdw>
              </a:effectLst>
              <a:latin typeface="+mj-lt"/>
              <a:ea typeface="+mj-ea"/>
              <a:cs typeface="+mj-cs"/>
            </a:endParaRPr>
          </a:p>
        </p:txBody>
      </p:sp>
      <p:sp>
        <p:nvSpPr>
          <p:cNvPr id="7" name="6 CuadroTexto"/>
          <p:cNvSpPr txBox="1"/>
          <p:nvPr/>
        </p:nvSpPr>
        <p:spPr>
          <a:xfrm>
            <a:off x="2586038" y="5300663"/>
            <a:ext cx="3786187" cy="785812"/>
          </a:xfrm>
          <a:prstGeom prst="rect">
            <a:avLst/>
          </a:prstGeom>
          <a:noFill/>
          <a:ln>
            <a:solidFill>
              <a:schemeClr val="tx1"/>
            </a:solidFill>
          </a:ln>
        </p:spPr>
        <p:txBody>
          <a:bodyPr>
            <a:spAutoFit/>
          </a:bodyPr>
          <a:lstStyle/>
          <a:p>
            <a:pPr algn="ctr" fontAlgn="auto">
              <a:spcBef>
                <a:spcPts val="0"/>
              </a:spcBef>
              <a:spcAft>
                <a:spcPts val="0"/>
              </a:spcAft>
              <a:defRPr/>
            </a:pPr>
            <a:r>
              <a:rPr lang="es-ES" sz="1500" i="1" dirty="0">
                <a:latin typeface="+mj-lt"/>
                <a:cs typeface="+mn-cs"/>
              </a:rPr>
              <a:t>100% de los grupos identificó las variables que intervienen en la tarea del Gran Premio de Brasil F1. </a:t>
            </a:r>
            <a:endParaRPr lang="es-AR" sz="1500" i="1" dirty="0">
              <a:latin typeface="+mj-lt"/>
              <a:cs typeface="+mn-cs"/>
            </a:endParaRPr>
          </a:p>
        </p:txBody>
      </p:sp>
      <p:sp>
        <p:nvSpPr>
          <p:cNvPr id="8" name="7 CuadroTexto"/>
          <p:cNvSpPr txBox="1"/>
          <p:nvPr/>
        </p:nvSpPr>
        <p:spPr>
          <a:xfrm>
            <a:off x="2555875" y="5157788"/>
            <a:ext cx="3857625" cy="1014412"/>
          </a:xfrm>
          <a:prstGeom prst="rect">
            <a:avLst/>
          </a:prstGeom>
          <a:noFill/>
          <a:ln>
            <a:solidFill>
              <a:schemeClr val="tx1"/>
            </a:solidFill>
          </a:ln>
        </p:spPr>
        <p:txBody>
          <a:bodyPr>
            <a:spAutoFit/>
          </a:bodyPr>
          <a:lstStyle/>
          <a:p>
            <a:pPr algn="ctr" fontAlgn="auto">
              <a:spcBef>
                <a:spcPts val="0"/>
              </a:spcBef>
              <a:spcAft>
                <a:spcPts val="0"/>
              </a:spcAft>
              <a:defRPr/>
            </a:pPr>
            <a:r>
              <a:rPr lang="es-AR" sz="1500" i="1" dirty="0">
                <a:latin typeface="+mj-lt"/>
                <a:cs typeface="+mn-cs"/>
              </a:rPr>
              <a:t>40% logro proponer unos sistemas de ecuaciones a partir de la información recogida. Y de ellos el 50% lo hace de forma estándar.</a:t>
            </a:r>
          </a:p>
        </p:txBody>
      </p:sp>
      <p:sp>
        <p:nvSpPr>
          <p:cNvPr id="9" name="8 CuadroTexto"/>
          <p:cNvSpPr txBox="1"/>
          <p:nvPr/>
        </p:nvSpPr>
        <p:spPr>
          <a:xfrm>
            <a:off x="2627313" y="5373688"/>
            <a:ext cx="3786187" cy="554037"/>
          </a:xfrm>
          <a:prstGeom prst="rect">
            <a:avLst/>
          </a:prstGeom>
          <a:noFill/>
          <a:ln>
            <a:solidFill>
              <a:schemeClr val="tx1"/>
            </a:solidFill>
          </a:ln>
        </p:spPr>
        <p:txBody>
          <a:bodyPr>
            <a:spAutoFit/>
          </a:bodyPr>
          <a:lstStyle/>
          <a:p>
            <a:pPr algn="ctr" fontAlgn="auto">
              <a:spcBef>
                <a:spcPts val="0"/>
              </a:spcBef>
              <a:spcAft>
                <a:spcPts val="0"/>
              </a:spcAft>
              <a:defRPr/>
            </a:pPr>
            <a:r>
              <a:rPr lang="es-AR" sz="1500" i="1" dirty="0">
                <a:latin typeface="+mj-lt"/>
                <a:cs typeface="+mn-cs"/>
              </a:rPr>
              <a:t>80% asocia la pendiente de la recta con la velocidad de los autos.</a:t>
            </a:r>
          </a:p>
        </p:txBody>
      </p:sp>
      <p:sp>
        <p:nvSpPr>
          <p:cNvPr id="10" name="9 CuadroTexto"/>
          <p:cNvSpPr txBox="1"/>
          <p:nvPr/>
        </p:nvSpPr>
        <p:spPr>
          <a:xfrm>
            <a:off x="2484438" y="5373688"/>
            <a:ext cx="3959225" cy="554037"/>
          </a:xfrm>
          <a:prstGeom prst="rect">
            <a:avLst/>
          </a:prstGeom>
          <a:noFill/>
          <a:ln>
            <a:solidFill>
              <a:schemeClr val="tx1"/>
            </a:solidFill>
          </a:ln>
        </p:spPr>
        <p:txBody>
          <a:bodyPr>
            <a:spAutoFit/>
          </a:bodyPr>
          <a:lstStyle/>
          <a:p>
            <a:pPr algn="ctr" fontAlgn="auto">
              <a:spcBef>
                <a:spcPts val="0"/>
              </a:spcBef>
              <a:spcAft>
                <a:spcPts val="0"/>
              </a:spcAft>
              <a:defRPr/>
            </a:pPr>
            <a:r>
              <a:rPr lang="es-AR" sz="1500" i="1" dirty="0">
                <a:latin typeface="+mj-lt"/>
                <a:cs typeface="+mn-cs"/>
              </a:rPr>
              <a:t>40% sustituyó valores en las ecuaciones para formar una tabla.</a:t>
            </a:r>
          </a:p>
        </p:txBody>
      </p:sp>
      <p:sp>
        <p:nvSpPr>
          <p:cNvPr id="11" name="10 CuadroTexto"/>
          <p:cNvSpPr txBox="1"/>
          <p:nvPr/>
        </p:nvSpPr>
        <p:spPr>
          <a:xfrm>
            <a:off x="2484438" y="5084763"/>
            <a:ext cx="4032250" cy="1246187"/>
          </a:xfrm>
          <a:prstGeom prst="rect">
            <a:avLst/>
          </a:prstGeom>
          <a:noFill/>
          <a:ln>
            <a:solidFill>
              <a:schemeClr val="tx1"/>
            </a:solidFill>
          </a:ln>
        </p:spPr>
        <p:txBody>
          <a:bodyPr>
            <a:spAutoFit/>
          </a:bodyPr>
          <a:lstStyle/>
          <a:p>
            <a:pPr algn="ctr" fontAlgn="auto">
              <a:spcBef>
                <a:spcPts val="0"/>
              </a:spcBef>
              <a:spcAft>
                <a:spcPts val="0"/>
              </a:spcAft>
              <a:defRPr/>
            </a:pPr>
            <a:r>
              <a:rPr lang="es-AR" sz="1500" i="1" dirty="0">
                <a:latin typeface="+mj-lt"/>
                <a:cs typeface="+mn-cs"/>
              </a:rPr>
              <a:t>40% de los grupos uso el método gráfico para solucionar la tarea y de ellos el 20% usó adecuadamente escalas numéricas para representar las velocidades de los autos.</a:t>
            </a:r>
          </a:p>
        </p:txBody>
      </p:sp>
    </p:spTree>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7"/>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4" presetClass="exit" presetSubtype="16" fill="hold" grpId="1" nodeType="clickEffect">
                                  <p:stCondLst>
                                    <p:cond delay="0"/>
                                  </p:stCondLst>
                                  <p:childTnLst>
                                    <p:animEffect transition="out" filter="box(in)">
                                      <p:cBhvr>
                                        <p:cTn id="10" dur="500"/>
                                        <p:tgtEl>
                                          <p:spTgt spid="7"/>
                                        </p:tgtEl>
                                      </p:cBhvr>
                                    </p:animEffect>
                                    <p:set>
                                      <p:cBhvr>
                                        <p:cTn id="11" dur="1" fill="hold">
                                          <p:stCondLst>
                                            <p:cond delay="499"/>
                                          </p:stCondLst>
                                        </p:cTn>
                                        <p:tgtEl>
                                          <p:spTgt spid="7"/>
                                        </p:tgtEl>
                                        <p:attrNameLst>
                                          <p:attrName>style.visibility</p:attrName>
                                        </p:attrNameLst>
                                      </p:cBhvr>
                                      <p:to>
                                        <p:strVal val="hidden"/>
                                      </p:to>
                                    </p:set>
                                  </p:childTnLst>
                                </p:cTn>
                              </p:par>
                            </p:childTnLst>
                          </p:cTn>
                        </p:par>
                      </p:childTnLst>
                    </p:cTn>
                  </p:par>
                  <p:par>
                    <p:cTn id="12" fill="hold">
                      <p:stCondLst>
                        <p:cond delay="indefinite"/>
                      </p:stCondLst>
                      <p:childTnLst>
                        <p:par>
                          <p:cTn id="13" fill="hold">
                            <p:stCondLst>
                              <p:cond delay="0"/>
                            </p:stCondLst>
                            <p:childTnLst>
                              <p:par>
                                <p:cTn id="14" presetID="1" presetClass="entr" presetSubtype="0" fill="hold" grpId="0" nodeType="clickEffect">
                                  <p:stCondLst>
                                    <p:cond delay="0"/>
                                  </p:stCondLst>
                                  <p:childTnLst>
                                    <p:set>
                                      <p:cBhvr>
                                        <p:cTn id="15" dur="1" fill="hold">
                                          <p:stCondLst>
                                            <p:cond delay="0"/>
                                          </p:stCondLst>
                                        </p:cTn>
                                        <p:tgtEl>
                                          <p:spTgt spid="8"/>
                                        </p:tgtEl>
                                        <p:attrNameLst>
                                          <p:attrName>style.visibility</p:attrName>
                                        </p:attrNameLst>
                                      </p:cBhvr>
                                      <p:to>
                                        <p:strVal val="visible"/>
                                      </p:to>
                                    </p:set>
                                  </p:childTnLst>
                                </p:cTn>
                              </p:par>
                            </p:childTnLst>
                          </p:cTn>
                        </p:par>
                      </p:childTnLst>
                    </p:cTn>
                  </p:par>
                  <p:par>
                    <p:cTn id="16" fill="hold">
                      <p:stCondLst>
                        <p:cond delay="indefinite"/>
                      </p:stCondLst>
                      <p:childTnLst>
                        <p:par>
                          <p:cTn id="17" fill="hold">
                            <p:stCondLst>
                              <p:cond delay="0"/>
                            </p:stCondLst>
                            <p:childTnLst>
                              <p:par>
                                <p:cTn id="18" presetID="4" presetClass="exit" presetSubtype="16" fill="hold" grpId="1" nodeType="clickEffect">
                                  <p:stCondLst>
                                    <p:cond delay="0"/>
                                  </p:stCondLst>
                                  <p:childTnLst>
                                    <p:animEffect transition="out" filter="box(in)">
                                      <p:cBhvr>
                                        <p:cTn id="19" dur="500"/>
                                        <p:tgtEl>
                                          <p:spTgt spid="8"/>
                                        </p:tgtEl>
                                      </p:cBhvr>
                                    </p:animEffect>
                                    <p:set>
                                      <p:cBhvr>
                                        <p:cTn id="20" dur="1" fill="hold">
                                          <p:stCondLst>
                                            <p:cond delay="499"/>
                                          </p:stCondLst>
                                        </p:cTn>
                                        <p:tgtEl>
                                          <p:spTgt spid="8"/>
                                        </p:tgtEl>
                                        <p:attrNameLst>
                                          <p:attrName>style.visibility</p:attrName>
                                        </p:attrNameLst>
                                      </p:cBhvr>
                                      <p:to>
                                        <p:strVal val="hidden"/>
                                      </p:to>
                                    </p:set>
                                  </p:childTnLst>
                                </p:cTn>
                              </p:par>
                            </p:childTnLst>
                          </p:cTn>
                        </p:par>
                      </p:childTnLst>
                    </p:cTn>
                  </p:par>
                  <p:par>
                    <p:cTn id="21" fill="hold">
                      <p:stCondLst>
                        <p:cond delay="indefinite"/>
                      </p:stCondLst>
                      <p:childTnLst>
                        <p:par>
                          <p:cTn id="22" fill="hold">
                            <p:stCondLst>
                              <p:cond delay="0"/>
                            </p:stCondLst>
                            <p:childTnLst>
                              <p:par>
                                <p:cTn id="23" presetID="1" presetClass="entr" presetSubtype="0" fill="hold" grpId="0" nodeType="clickEffect">
                                  <p:stCondLst>
                                    <p:cond delay="0"/>
                                  </p:stCondLst>
                                  <p:childTnLst>
                                    <p:set>
                                      <p:cBhvr>
                                        <p:cTn id="24" dur="1" fill="hold">
                                          <p:stCondLst>
                                            <p:cond delay="0"/>
                                          </p:stCondLst>
                                        </p:cTn>
                                        <p:tgtEl>
                                          <p:spTgt spid="9"/>
                                        </p:tgtEl>
                                        <p:attrNameLst>
                                          <p:attrName>style.visibility</p:attrName>
                                        </p:attrNameLst>
                                      </p:cBhvr>
                                      <p:to>
                                        <p:strVal val="visible"/>
                                      </p:to>
                                    </p:set>
                                  </p:childTnLst>
                                </p:cTn>
                              </p:par>
                            </p:childTnLst>
                          </p:cTn>
                        </p:par>
                      </p:childTnLst>
                    </p:cTn>
                  </p:par>
                  <p:par>
                    <p:cTn id="25" fill="hold">
                      <p:stCondLst>
                        <p:cond delay="indefinite"/>
                      </p:stCondLst>
                      <p:childTnLst>
                        <p:par>
                          <p:cTn id="26" fill="hold">
                            <p:stCondLst>
                              <p:cond delay="0"/>
                            </p:stCondLst>
                            <p:childTnLst>
                              <p:par>
                                <p:cTn id="27" presetID="4" presetClass="exit" presetSubtype="16" fill="hold" grpId="1" nodeType="clickEffect">
                                  <p:stCondLst>
                                    <p:cond delay="0"/>
                                  </p:stCondLst>
                                  <p:childTnLst>
                                    <p:animEffect transition="out" filter="box(in)">
                                      <p:cBhvr>
                                        <p:cTn id="28" dur="500"/>
                                        <p:tgtEl>
                                          <p:spTgt spid="9"/>
                                        </p:tgtEl>
                                      </p:cBhvr>
                                    </p:animEffect>
                                    <p:set>
                                      <p:cBhvr>
                                        <p:cTn id="29" dur="1" fill="hold">
                                          <p:stCondLst>
                                            <p:cond delay="499"/>
                                          </p:stCondLst>
                                        </p:cTn>
                                        <p:tgtEl>
                                          <p:spTgt spid="9"/>
                                        </p:tgtEl>
                                        <p:attrNameLst>
                                          <p:attrName>style.visibility</p:attrName>
                                        </p:attrNameLst>
                                      </p:cBhvr>
                                      <p:to>
                                        <p:strVal val="hidden"/>
                                      </p:to>
                                    </p:set>
                                  </p:childTnLst>
                                </p:cTn>
                              </p:par>
                            </p:childTnLst>
                          </p:cTn>
                        </p:par>
                      </p:childTnLst>
                    </p:cTn>
                  </p:par>
                  <p:par>
                    <p:cTn id="30" fill="hold">
                      <p:stCondLst>
                        <p:cond delay="indefinite"/>
                      </p:stCondLst>
                      <p:childTnLst>
                        <p:par>
                          <p:cTn id="31" fill="hold">
                            <p:stCondLst>
                              <p:cond delay="0"/>
                            </p:stCondLst>
                            <p:childTnLst>
                              <p:par>
                                <p:cTn id="32" presetID="1" presetClass="entr" presetSubtype="0" fill="hold" grpId="0" nodeType="clickEffect">
                                  <p:stCondLst>
                                    <p:cond delay="0"/>
                                  </p:stCondLst>
                                  <p:childTnLst>
                                    <p:set>
                                      <p:cBhvr>
                                        <p:cTn id="33" dur="1" fill="hold">
                                          <p:stCondLst>
                                            <p:cond delay="0"/>
                                          </p:stCondLst>
                                        </p:cTn>
                                        <p:tgtEl>
                                          <p:spTgt spid="10"/>
                                        </p:tgtEl>
                                        <p:attrNameLst>
                                          <p:attrName>style.visibility</p:attrName>
                                        </p:attrNameLst>
                                      </p:cBhvr>
                                      <p:to>
                                        <p:strVal val="visible"/>
                                      </p:to>
                                    </p:set>
                                  </p:childTnLst>
                                </p:cTn>
                              </p:par>
                            </p:childTnLst>
                          </p:cTn>
                        </p:par>
                      </p:childTnLst>
                    </p:cTn>
                  </p:par>
                  <p:par>
                    <p:cTn id="34" fill="hold">
                      <p:stCondLst>
                        <p:cond delay="indefinite"/>
                      </p:stCondLst>
                      <p:childTnLst>
                        <p:par>
                          <p:cTn id="35" fill="hold">
                            <p:stCondLst>
                              <p:cond delay="0"/>
                            </p:stCondLst>
                            <p:childTnLst>
                              <p:par>
                                <p:cTn id="36" presetID="4" presetClass="exit" presetSubtype="16" fill="hold" grpId="1" nodeType="clickEffect">
                                  <p:stCondLst>
                                    <p:cond delay="0"/>
                                  </p:stCondLst>
                                  <p:childTnLst>
                                    <p:animEffect transition="out" filter="box(in)">
                                      <p:cBhvr>
                                        <p:cTn id="37" dur="500"/>
                                        <p:tgtEl>
                                          <p:spTgt spid="10"/>
                                        </p:tgtEl>
                                      </p:cBhvr>
                                    </p:animEffect>
                                    <p:set>
                                      <p:cBhvr>
                                        <p:cTn id="38" dur="1" fill="hold">
                                          <p:stCondLst>
                                            <p:cond delay="499"/>
                                          </p:stCondLst>
                                        </p:cTn>
                                        <p:tgtEl>
                                          <p:spTgt spid="10"/>
                                        </p:tgtEl>
                                        <p:attrNameLst>
                                          <p:attrName>style.visibility</p:attrName>
                                        </p:attrNameLst>
                                      </p:cBhvr>
                                      <p:to>
                                        <p:strVal val="hidden"/>
                                      </p:to>
                                    </p:set>
                                  </p:childTnLst>
                                </p:cTn>
                              </p:par>
                            </p:childTnLst>
                          </p:cTn>
                        </p:par>
                      </p:childTnLst>
                    </p:cTn>
                  </p:par>
                  <p:par>
                    <p:cTn id="39" fill="hold">
                      <p:stCondLst>
                        <p:cond delay="indefinite"/>
                      </p:stCondLst>
                      <p:childTnLst>
                        <p:par>
                          <p:cTn id="40" fill="hold">
                            <p:stCondLst>
                              <p:cond delay="0"/>
                            </p:stCondLst>
                            <p:childTnLst>
                              <p:par>
                                <p:cTn id="41" presetID="1" presetClass="entr" presetSubtype="0" fill="hold" grpId="0" nodeType="clickEffect">
                                  <p:stCondLst>
                                    <p:cond delay="0"/>
                                  </p:stCondLst>
                                  <p:childTnLst>
                                    <p:set>
                                      <p:cBhvr>
                                        <p:cTn id="42" dur="1" fill="hold">
                                          <p:stCondLst>
                                            <p:cond delay="0"/>
                                          </p:stCondLst>
                                        </p:cTn>
                                        <p:tgtEl>
                                          <p:spTgt spid="11"/>
                                        </p:tgtEl>
                                        <p:attrNameLst>
                                          <p:attrName>style.visibility</p:attrName>
                                        </p:attrNameLst>
                                      </p:cBhvr>
                                      <p:to>
                                        <p:strVal val="visible"/>
                                      </p:to>
                                    </p:set>
                                  </p:childTnLst>
                                </p:cTn>
                              </p:par>
                            </p:childTnLst>
                          </p:cTn>
                        </p:par>
                      </p:childTnLst>
                    </p:cTn>
                  </p:par>
                  <p:par>
                    <p:cTn id="43" fill="hold">
                      <p:stCondLst>
                        <p:cond delay="indefinite"/>
                      </p:stCondLst>
                      <p:childTnLst>
                        <p:par>
                          <p:cTn id="44" fill="hold">
                            <p:stCondLst>
                              <p:cond delay="0"/>
                            </p:stCondLst>
                            <p:childTnLst>
                              <p:par>
                                <p:cTn id="45" presetID="4" presetClass="exit" presetSubtype="16" fill="hold" grpId="1" nodeType="clickEffect">
                                  <p:stCondLst>
                                    <p:cond delay="0"/>
                                  </p:stCondLst>
                                  <p:childTnLst>
                                    <p:animEffect transition="out" filter="box(in)">
                                      <p:cBhvr>
                                        <p:cTn id="46" dur="500"/>
                                        <p:tgtEl>
                                          <p:spTgt spid="11"/>
                                        </p:tgtEl>
                                      </p:cBhvr>
                                    </p:animEffect>
                                    <p:set>
                                      <p:cBhvr>
                                        <p:cTn id="47" dur="1" fill="hold">
                                          <p:stCondLst>
                                            <p:cond delay="499"/>
                                          </p:stCondLst>
                                        </p:cTn>
                                        <p:tgtEl>
                                          <p:spTgt spid="11"/>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P spid="7" grpId="1" animBg="1"/>
      <p:bldP spid="8" grpId="0" animBg="1"/>
      <p:bldP spid="8" grpId="1" animBg="1"/>
      <p:bldP spid="9" grpId="0" animBg="1"/>
      <p:bldP spid="9" grpId="1" animBg="1"/>
      <p:bldP spid="10" grpId="0" animBg="1"/>
      <p:bldP spid="10" grpId="1" animBg="1"/>
      <p:bldP spid="11" grpId="0" animBg="1"/>
      <p:bldP spid="11" grpId="1" animBg="1"/>
    </p:bld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1746" name="1 Título"/>
          <p:cNvSpPr>
            <a:spLocks noGrp="1"/>
          </p:cNvSpPr>
          <p:nvPr>
            <p:ph type="title"/>
          </p:nvPr>
        </p:nvSpPr>
        <p:spPr>
          <a:xfrm>
            <a:off x="1071563" y="571480"/>
            <a:ext cx="7024687" cy="571500"/>
          </a:xfrm>
        </p:spPr>
        <p:txBody>
          <a:bodyPr>
            <a:normAutofit/>
          </a:bodyPr>
          <a:lstStyle/>
          <a:p>
            <a:pPr algn="ctr" eaLnBrk="1" hangingPunct="1"/>
            <a:r>
              <a:rPr lang="es-ES" sz="2400" b="1" dirty="0" smtClean="0">
                <a:solidFill>
                  <a:schemeClr val="bg1"/>
                </a:solidFill>
              </a:rPr>
              <a:t>Ejemplo de presentación de estudiantes</a:t>
            </a:r>
          </a:p>
        </p:txBody>
      </p:sp>
      <p:pic>
        <p:nvPicPr>
          <p:cNvPr id="31748" name="Picture 3"/>
          <p:cNvPicPr>
            <a:picLocks noChangeAspect="1" noChangeArrowheads="1"/>
          </p:cNvPicPr>
          <p:nvPr/>
        </p:nvPicPr>
        <p:blipFill>
          <a:blip r:embed="rId2" cstate="print"/>
          <a:srcRect/>
          <a:stretch>
            <a:fillRect/>
          </a:stretch>
        </p:blipFill>
        <p:spPr bwMode="auto">
          <a:xfrm>
            <a:off x="755650" y="1773238"/>
            <a:ext cx="2324100" cy="2162175"/>
          </a:xfrm>
          <a:prstGeom prst="rect">
            <a:avLst/>
          </a:prstGeom>
          <a:noFill/>
          <a:ln w="9525">
            <a:noFill/>
            <a:miter lim="800000"/>
            <a:headEnd/>
            <a:tailEnd/>
          </a:ln>
        </p:spPr>
      </p:pic>
      <p:pic>
        <p:nvPicPr>
          <p:cNvPr id="31749" name="Picture 4"/>
          <p:cNvPicPr>
            <a:picLocks noChangeAspect="1" noChangeArrowheads="1"/>
          </p:cNvPicPr>
          <p:nvPr/>
        </p:nvPicPr>
        <p:blipFill>
          <a:blip r:embed="rId3" cstate="print"/>
          <a:srcRect/>
          <a:stretch>
            <a:fillRect/>
          </a:stretch>
        </p:blipFill>
        <p:spPr bwMode="auto">
          <a:xfrm>
            <a:off x="3405188" y="1773238"/>
            <a:ext cx="2333625" cy="2162175"/>
          </a:xfrm>
          <a:prstGeom prst="rect">
            <a:avLst/>
          </a:prstGeom>
          <a:noFill/>
          <a:ln w="9525">
            <a:noFill/>
            <a:miter lim="800000"/>
            <a:headEnd/>
            <a:tailEnd/>
          </a:ln>
        </p:spPr>
      </p:pic>
      <p:pic>
        <p:nvPicPr>
          <p:cNvPr id="31750" name="Picture 5"/>
          <p:cNvPicPr>
            <a:picLocks noChangeAspect="1" noChangeArrowheads="1"/>
          </p:cNvPicPr>
          <p:nvPr/>
        </p:nvPicPr>
        <p:blipFill>
          <a:blip r:embed="rId4" cstate="print"/>
          <a:srcRect/>
          <a:stretch>
            <a:fillRect/>
          </a:stretch>
        </p:blipFill>
        <p:spPr bwMode="auto">
          <a:xfrm>
            <a:off x="6084888" y="1773238"/>
            <a:ext cx="2324100" cy="2162175"/>
          </a:xfrm>
          <a:prstGeom prst="rect">
            <a:avLst/>
          </a:prstGeom>
          <a:noFill/>
          <a:ln w="9525">
            <a:noFill/>
            <a:miter lim="800000"/>
            <a:headEnd/>
            <a:tailEnd/>
          </a:ln>
        </p:spPr>
      </p:pic>
      <p:pic>
        <p:nvPicPr>
          <p:cNvPr id="31751" name="Picture 6"/>
          <p:cNvPicPr>
            <a:picLocks noChangeAspect="1" noChangeArrowheads="1"/>
          </p:cNvPicPr>
          <p:nvPr/>
        </p:nvPicPr>
        <p:blipFill>
          <a:blip r:embed="rId5" cstate="print"/>
          <a:srcRect/>
          <a:stretch>
            <a:fillRect/>
          </a:stretch>
        </p:blipFill>
        <p:spPr bwMode="auto">
          <a:xfrm>
            <a:off x="755650" y="4238625"/>
            <a:ext cx="2333625" cy="2143125"/>
          </a:xfrm>
          <a:prstGeom prst="rect">
            <a:avLst/>
          </a:prstGeom>
          <a:noFill/>
          <a:ln w="9525">
            <a:noFill/>
            <a:miter lim="800000"/>
            <a:headEnd/>
            <a:tailEnd/>
          </a:ln>
        </p:spPr>
      </p:pic>
      <p:pic>
        <p:nvPicPr>
          <p:cNvPr id="31752" name="Picture 7"/>
          <p:cNvPicPr>
            <a:picLocks noChangeAspect="1" noChangeArrowheads="1"/>
          </p:cNvPicPr>
          <p:nvPr/>
        </p:nvPicPr>
        <p:blipFill>
          <a:blip r:embed="rId6" cstate="print"/>
          <a:srcRect/>
          <a:stretch>
            <a:fillRect/>
          </a:stretch>
        </p:blipFill>
        <p:spPr bwMode="auto">
          <a:xfrm>
            <a:off x="3405188" y="4248150"/>
            <a:ext cx="2333625" cy="2133600"/>
          </a:xfrm>
          <a:prstGeom prst="rect">
            <a:avLst/>
          </a:prstGeom>
          <a:noFill/>
          <a:ln w="9525">
            <a:noFill/>
            <a:miter lim="800000"/>
            <a:headEnd/>
            <a:tailEnd/>
          </a:ln>
        </p:spPr>
      </p:pic>
      <p:pic>
        <p:nvPicPr>
          <p:cNvPr id="31753" name="Picture 8"/>
          <p:cNvPicPr>
            <a:picLocks noChangeAspect="1" noChangeArrowheads="1"/>
          </p:cNvPicPr>
          <p:nvPr/>
        </p:nvPicPr>
        <p:blipFill>
          <a:blip r:embed="rId7" cstate="print"/>
          <a:srcRect/>
          <a:stretch>
            <a:fillRect/>
          </a:stretch>
        </p:blipFill>
        <p:spPr bwMode="auto">
          <a:xfrm>
            <a:off x="6054725" y="4248150"/>
            <a:ext cx="2333625" cy="2133600"/>
          </a:xfrm>
          <a:prstGeom prst="rect">
            <a:avLst/>
          </a:prstGeom>
          <a:noFill/>
          <a:ln w="9525">
            <a:noFill/>
            <a:miter lim="800000"/>
            <a:headEnd/>
            <a:tailEnd/>
          </a:ln>
        </p:spPr>
      </p:pic>
    </p:spTree>
  </p:cSld>
  <p:clrMapOvr>
    <a:masterClrMapping/>
  </p:clrMapOvr>
  <p:timing>
    <p:tnLst>
      <p:par>
        <p:cTn xmlns:p14="http://schemas.microsoft.com/office/powerpoint/2010/main" id="1" dur="indefinite" restart="never" nodeType="tmRoot"/>
      </p:par>
    </p:tn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2771" name="Picture 2"/>
          <p:cNvPicPr>
            <a:picLocks noChangeAspect="1" noChangeArrowheads="1"/>
          </p:cNvPicPr>
          <p:nvPr/>
        </p:nvPicPr>
        <p:blipFill>
          <a:blip r:embed="rId2" cstate="print"/>
          <a:srcRect/>
          <a:stretch>
            <a:fillRect/>
          </a:stretch>
        </p:blipFill>
        <p:spPr bwMode="auto">
          <a:xfrm>
            <a:off x="741363" y="1500174"/>
            <a:ext cx="2390775" cy="2324100"/>
          </a:xfrm>
          <a:prstGeom prst="rect">
            <a:avLst/>
          </a:prstGeom>
          <a:noFill/>
          <a:ln w="9525">
            <a:noFill/>
            <a:miter lim="800000"/>
            <a:headEnd/>
            <a:tailEnd/>
          </a:ln>
        </p:spPr>
      </p:pic>
      <p:pic>
        <p:nvPicPr>
          <p:cNvPr id="32772" name="Picture 3"/>
          <p:cNvPicPr>
            <a:picLocks noChangeAspect="1" noChangeArrowheads="1"/>
          </p:cNvPicPr>
          <p:nvPr/>
        </p:nvPicPr>
        <p:blipFill>
          <a:blip r:embed="rId3" cstate="print"/>
          <a:srcRect/>
          <a:stretch>
            <a:fillRect/>
          </a:stretch>
        </p:blipFill>
        <p:spPr bwMode="auto">
          <a:xfrm>
            <a:off x="3348038" y="1500174"/>
            <a:ext cx="2419350" cy="2305050"/>
          </a:xfrm>
          <a:prstGeom prst="rect">
            <a:avLst/>
          </a:prstGeom>
          <a:noFill/>
          <a:ln w="9525">
            <a:noFill/>
            <a:miter lim="800000"/>
            <a:headEnd/>
            <a:tailEnd/>
          </a:ln>
        </p:spPr>
      </p:pic>
      <p:pic>
        <p:nvPicPr>
          <p:cNvPr id="32773" name="Picture 4"/>
          <p:cNvPicPr>
            <a:picLocks noChangeAspect="1" noChangeArrowheads="1"/>
          </p:cNvPicPr>
          <p:nvPr/>
        </p:nvPicPr>
        <p:blipFill>
          <a:blip r:embed="rId4" cstate="print"/>
          <a:srcRect/>
          <a:stretch>
            <a:fillRect/>
          </a:stretch>
        </p:blipFill>
        <p:spPr bwMode="auto">
          <a:xfrm>
            <a:off x="6011863" y="1500174"/>
            <a:ext cx="2390775" cy="2324100"/>
          </a:xfrm>
          <a:prstGeom prst="rect">
            <a:avLst/>
          </a:prstGeom>
          <a:noFill/>
          <a:ln w="9525">
            <a:noFill/>
            <a:miter lim="800000"/>
            <a:headEnd/>
            <a:tailEnd/>
          </a:ln>
        </p:spPr>
      </p:pic>
      <p:pic>
        <p:nvPicPr>
          <p:cNvPr id="32774" name="Picture 5"/>
          <p:cNvPicPr>
            <a:picLocks noChangeAspect="1" noChangeArrowheads="1"/>
          </p:cNvPicPr>
          <p:nvPr/>
        </p:nvPicPr>
        <p:blipFill>
          <a:blip r:embed="rId5" cstate="print"/>
          <a:srcRect/>
          <a:stretch>
            <a:fillRect/>
          </a:stretch>
        </p:blipFill>
        <p:spPr bwMode="auto">
          <a:xfrm>
            <a:off x="741363" y="4240199"/>
            <a:ext cx="2390775" cy="2228850"/>
          </a:xfrm>
          <a:prstGeom prst="rect">
            <a:avLst/>
          </a:prstGeom>
          <a:noFill/>
          <a:ln w="9525">
            <a:noFill/>
            <a:miter lim="800000"/>
            <a:headEnd/>
            <a:tailEnd/>
          </a:ln>
        </p:spPr>
      </p:pic>
      <p:pic>
        <p:nvPicPr>
          <p:cNvPr id="32775" name="Picture 6"/>
          <p:cNvPicPr>
            <a:picLocks noChangeAspect="1" noChangeArrowheads="1"/>
          </p:cNvPicPr>
          <p:nvPr/>
        </p:nvPicPr>
        <p:blipFill>
          <a:blip r:embed="rId6" cstate="print"/>
          <a:srcRect/>
          <a:stretch>
            <a:fillRect/>
          </a:stretch>
        </p:blipFill>
        <p:spPr bwMode="auto">
          <a:xfrm>
            <a:off x="3348038" y="4249724"/>
            <a:ext cx="2400300" cy="2219325"/>
          </a:xfrm>
          <a:prstGeom prst="rect">
            <a:avLst/>
          </a:prstGeom>
          <a:noFill/>
          <a:ln w="9525">
            <a:noFill/>
            <a:miter lim="800000"/>
            <a:headEnd/>
            <a:tailEnd/>
          </a:ln>
        </p:spPr>
      </p:pic>
      <p:pic>
        <p:nvPicPr>
          <p:cNvPr id="32776" name="Picture 7"/>
          <p:cNvPicPr>
            <a:picLocks noChangeAspect="1" noChangeArrowheads="1"/>
          </p:cNvPicPr>
          <p:nvPr/>
        </p:nvPicPr>
        <p:blipFill>
          <a:blip r:embed="rId7" cstate="print"/>
          <a:srcRect/>
          <a:stretch>
            <a:fillRect/>
          </a:stretch>
        </p:blipFill>
        <p:spPr bwMode="auto">
          <a:xfrm>
            <a:off x="6011863" y="4237024"/>
            <a:ext cx="2400300" cy="2228850"/>
          </a:xfrm>
          <a:prstGeom prst="rect">
            <a:avLst/>
          </a:prstGeom>
          <a:noFill/>
          <a:ln w="9525">
            <a:noFill/>
            <a:miter lim="800000"/>
            <a:headEnd/>
            <a:tailEnd/>
          </a:ln>
        </p:spPr>
      </p:pic>
      <p:sp>
        <p:nvSpPr>
          <p:cNvPr id="9" name="1 Título"/>
          <p:cNvSpPr>
            <a:spLocks noGrp="1"/>
          </p:cNvSpPr>
          <p:nvPr>
            <p:ph type="title"/>
          </p:nvPr>
        </p:nvSpPr>
        <p:spPr>
          <a:xfrm>
            <a:off x="1071563" y="571480"/>
            <a:ext cx="7024687" cy="571500"/>
          </a:xfrm>
        </p:spPr>
        <p:txBody>
          <a:bodyPr>
            <a:normAutofit/>
          </a:bodyPr>
          <a:lstStyle/>
          <a:p>
            <a:pPr algn="ctr" eaLnBrk="1" hangingPunct="1"/>
            <a:r>
              <a:rPr lang="es-ES" sz="2400" b="1" dirty="0" smtClean="0">
                <a:solidFill>
                  <a:schemeClr val="bg1"/>
                </a:solidFill>
              </a:rPr>
              <a:t>Ejemplo de presentación de estudiantes</a:t>
            </a:r>
          </a:p>
        </p:txBody>
      </p:sp>
    </p:spTree>
  </p:cSld>
  <p:clrMapOvr>
    <a:masterClrMapping/>
  </p:clrMapOvr>
  <p:timing>
    <p:tnLst>
      <p:par>
        <p:cTn xmlns:p14="http://schemas.microsoft.com/office/powerpoint/2010/main" id="1" dur="indefinite" restart="never" nodeType="tmRoot"/>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2"/>
          <p:cNvPicPr>
            <a:picLocks noChangeAspect="1" noChangeArrowheads="1"/>
          </p:cNvPicPr>
          <p:nvPr/>
        </p:nvPicPr>
        <p:blipFill>
          <a:blip r:embed="rId2" cstate="email">
            <a:extLst>
              <a:ext uri="{28A0092B-C50C-407E-A947-70E740481C1C}">
                <a14:useLocalDpi xmlns:a14="http://schemas.microsoft.com/office/drawing/2010/main"/>
              </a:ext>
            </a:extLst>
          </a:blip>
          <a:srcRect/>
          <a:stretch>
            <a:fillRect/>
          </a:stretch>
        </p:blipFill>
        <p:spPr bwMode="auto">
          <a:xfrm>
            <a:off x="3707904" y="3929066"/>
            <a:ext cx="4392488" cy="2808312"/>
          </a:xfrm>
          <a:prstGeom prst="rect">
            <a:avLst/>
          </a:prstGeom>
          <a:ln>
            <a:noFill/>
          </a:ln>
          <a:effectLst>
            <a:softEdge rad="112500"/>
          </a:effectLst>
        </p:spPr>
      </p:pic>
      <p:pic>
        <p:nvPicPr>
          <p:cNvPr id="33796" name="Picture 2"/>
          <p:cNvPicPr>
            <a:picLocks noChangeAspect="1" noChangeArrowheads="1"/>
          </p:cNvPicPr>
          <p:nvPr/>
        </p:nvPicPr>
        <p:blipFill>
          <a:blip r:embed="rId3" cstate="print"/>
          <a:srcRect/>
          <a:stretch>
            <a:fillRect/>
          </a:stretch>
        </p:blipFill>
        <p:spPr bwMode="auto">
          <a:xfrm>
            <a:off x="755650" y="1528639"/>
            <a:ext cx="2390775" cy="2295525"/>
          </a:xfrm>
          <a:prstGeom prst="rect">
            <a:avLst/>
          </a:prstGeom>
          <a:noFill/>
          <a:ln w="9525">
            <a:noFill/>
            <a:miter lim="800000"/>
            <a:headEnd/>
            <a:tailEnd/>
          </a:ln>
        </p:spPr>
      </p:pic>
      <p:pic>
        <p:nvPicPr>
          <p:cNvPr id="33797" name="Picture 3"/>
          <p:cNvPicPr>
            <a:picLocks noChangeAspect="1" noChangeArrowheads="1"/>
          </p:cNvPicPr>
          <p:nvPr/>
        </p:nvPicPr>
        <p:blipFill>
          <a:blip r:embed="rId4" cstate="print"/>
          <a:srcRect/>
          <a:stretch>
            <a:fillRect/>
          </a:stretch>
        </p:blipFill>
        <p:spPr bwMode="auto">
          <a:xfrm>
            <a:off x="3419475" y="1528639"/>
            <a:ext cx="2419350" cy="2305050"/>
          </a:xfrm>
          <a:prstGeom prst="rect">
            <a:avLst/>
          </a:prstGeom>
          <a:noFill/>
          <a:ln w="9525">
            <a:noFill/>
            <a:miter lim="800000"/>
            <a:headEnd/>
            <a:tailEnd/>
          </a:ln>
        </p:spPr>
      </p:pic>
      <p:pic>
        <p:nvPicPr>
          <p:cNvPr id="33798" name="Picture 4"/>
          <p:cNvPicPr>
            <a:picLocks noChangeAspect="1" noChangeArrowheads="1"/>
          </p:cNvPicPr>
          <p:nvPr/>
        </p:nvPicPr>
        <p:blipFill>
          <a:blip r:embed="rId5" cstate="print"/>
          <a:srcRect/>
          <a:stretch>
            <a:fillRect/>
          </a:stretch>
        </p:blipFill>
        <p:spPr bwMode="auto">
          <a:xfrm>
            <a:off x="6084888" y="1528639"/>
            <a:ext cx="2409825" cy="2314575"/>
          </a:xfrm>
          <a:prstGeom prst="rect">
            <a:avLst/>
          </a:prstGeom>
          <a:noFill/>
          <a:ln w="9525">
            <a:noFill/>
            <a:miter lim="800000"/>
            <a:headEnd/>
            <a:tailEnd/>
          </a:ln>
        </p:spPr>
      </p:pic>
      <p:pic>
        <p:nvPicPr>
          <p:cNvPr id="33799" name="Picture 5"/>
          <p:cNvPicPr>
            <a:picLocks noChangeAspect="1" noChangeArrowheads="1"/>
          </p:cNvPicPr>
          <p:nvPr/>
        </p:nvPicPr>
        <p:blipFill>
          <a:blip r:embed="rId6" cstate="print"/>
          <a:srcRect/>
          <a:stretch>
            <a:fillRect/>
          </a:stretch>
        </p:blipFill>
        <p:spPr bwMode="auto">
          <a:xfrm>
            <a:off x="722313" y="4159126"/>
            <a:ext cx="2409825" cy="2266950"/>
          </a:xfrm>
          <a:prstGeom prst="rect">
            <a:avLst/>
          </a:prstGeom>
          <a:noFill/>
          <a:ln w="9525">
            <a:noFill/>
            <a:miter lim="800000"/>
            <a:headEnd/>
            <a:tailEnd/>
          </a:ln>
        </p:spPr>
      </p:pic>
      <p:sp>
        <p:nvSpPr>
          <p:cNvPr id="8" name="1 Título"/>
          <p:cNvSpPr>
            <a:spLocks noGrp="1"/>
          </p:cNvSpPr>
          <p:nvPr>
            <p:ph type="title"/>
          </p:nvPr>
        </p:nvSpPr>
        <p:spPr>
          <a:xfrm>
            <a:off x="1071563" y="571480"/>
            <a:ext cx="7024687" cy="571500"/>
          </a:xfrm>
        </p:spPr>
        <p:txBody>
          <a:bodyPr>
            <a:normAutofit/>
          </a:bodyPr>
          <a:lstStyle/>
          <a:p>
            <a:pPr algn="ctr" eaLnBrk="1" hangingPunct="1"/>
            <a:r>
              <a:rPr lang="es-ES" sz="2400" b="1" dirty="0" smtClean="0">
                <a:solidFill>
                  <a:schemeClr val="bg1"/>
                </a:solidFill>
              </a:rPr>
              <a:t>Ejemplo de presentación de estudiantes</a:t>
            </a:r>
          </a:p>
        </p:txBody>
      </p:sp>
    </p:spTree>
  </p:cSld>
  <p:clrMapOvr>
    <a:masterClrMapping/>
  </p:clrMapOvr>
  <p:timing>
    <p:tnLst>
      <p:par>
        <p:cTn xmlns:p14="http://schemas.microsoft.com/office/powerpoint/2010/main" id="1" dur="indefinite" restart="never" nodeType="tmRoot"/>
      </p:par>
    </p:tn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1 Título"/>
          <p:cNvSpPr txBox="1">
            <a:spLocks/>
          </p:cNvSpPr>
          <p:nvPr/>
        </p:nvSpPr>
        <p:spPr>
          <a:xfrm>
            <a:off x="2535249" y="285728"/>
            <a:ext cx="4322767" cy="857256"/>
          </a:xfrm>
          <a:prstGeom prst="rect">
            <a:avLst/>
          </a:prstGeom>
          <a:ln>
            <a:solidFill>
              <a:srgbClr val="00B050"/>
            </a:solidFill>
          </a:ln>
        </p:spPr>
        <p:txBody>
          <a:bodyPr anchor="ctr"/>
          <a:lstStyle/>
          <a:p>
            <a:pPr algn="ctr" fontAlgn="auto">
              <a:spcAft>
                <a:spcPts val="0"/>
              </a:spcAft>
              <a:defRPr/>
            </a:pPr>
            <a:r>
              <a:rPr lang="es-ES" sz="3200" b="1" dirty="0" smtClean="0">
                <a:solidFill>
                  <a:schemeClr val="bg1"/>
                </a:solidFill>
                <a:latin typeface="+mj-lt"/>
                <a:ea typeface="+mj-ea"/>
                <a:cs typeface="+mj-cs"/>
              </a:rPr>
              <a:t>CONCLUSIONES</a:t>
            </a:r>
            <a:endParaRPr lang="es-ES" sz="3200" b="1" dirty="0">
              <a:solidFill>
                <a:schemeClr val="bg1"/>
              </a:solidFill>
              <a:latin typeface="+mj-lt"/>
              <a:ea typeface="+mj-ea"/>
              <a:cs typeface="+mj-cs"/>
            </a:endParaRPr>
          </a:p>
        </p:txBody>
      </p:sp>
      <p:graphicFrame>
        <p:nvGraphicFramePr>
          <p:cNvPr id="9" name="9 Diagrama"/>
          <p:cNvGraphicFramePr/>
          <p:nvPr>
            <p:extLst>
              <p:ext uri="{D42A27DB-BD31-4B8C-83A1-F6EECF244321}">
                <p14:modId xmlns:p14="http://schemas.microsoft.com/office/powerpoint/2010/main" val="3610863401"/>
              </p:ext>
            </p:extLst>
          </p:nvPr>
        </p:nvGraphicFramePr>
        <p:xfrm>
          <a:off x="214282" y="2000240"/>
          <a:ext cx="4071966" cy="4286280"/>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graphicFrame>
        <p:nvGraphicFramePr>
          <p:cNvPr id="10" name="10 Diagrama"/>
          <p:cNvGraphicFramePr/>
          <p:nvPr>
            <p:extLst>
              <p:ext uri="{D42A27DB-BD31-4B8C-83A1-F6EECF244321}">
                <p14:modId xmlns:p14="http://schemas.microsoft.com/office/powerpoint/2010/main" val="429341041"/>
              </p:ext>
            </p:extLst>
          </p:nvPr>
        </p:nvGraphicFramePr>
        <p:xfrm>
          <a:off x="4857752" y="2071678"/>
          <a:ext cx="4071966" cy="4214842"/>
        </p:xfrm>
        <a:graphic>
          <a:graphicData uri="http://schemas.openxmlformats.org/drawingml/2006/diagram">
            <dgm:relIds xmlns:dgm="http://schemas.openxmlformats.org/drawingml/2006/diagram" xmlns:r="http://schemas.openxmlformats.org/officeDocument/2006/relationships" r:dm="rId7" r:lo="rId8" r:qs="rId9" r:cs="rId10"/>
          </a:graphicData>
        </a:graphic>
      </p:graphicFrame>
      <p:sp>
        <p:nvSpPr>
          <p:cNvPr id="11" name="26 Flecha derecha"/>
          <p:cNvSpPr/>
          <p:nvPr/>
        </p:nvSpPr>
        <p:spPr>
          <a:xfrm>
            <a:off x="4357686" y="5357826"/>
            <a:ext cx="428628" cy="714380"/>
          </a:xfrm>
          <a:prstGeom prst="rightArrow">
            <a:avLst/>
          </a:prstGeom>
          <a:solidFill>
            <a:schemeClr val="accent4">
              <a:lumMod val="60000"/>
              <a:lumOff val="40000"/>
            </a:schemeClr>
          </a:solidFill>
          <a:ln>
            <a:noFill/>
          </a:ln>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p:spPr>
        <p:txBody>
          <a:bodyPr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s-AR" sz="1800" b="0" i="0" u="none" strike="noStrike" kern="0" cap="none" spc="0" normalizeH="0" baseline="0" noProof="0">
              <a:ln>
                <a:solidFill>
                  <a:schemeClr val="tx1"/>
                </a:solidFill>
              </a:ln>
              <a:solidFill>
                <a:sysClr val="window" lastClr="FFFFFF"/>
              </a:solidFill>
              <a:effectLst/>
              <a:uLnTx/>
              <a:uFillTx/>
              <a:latin typeface="Calibri"/>
              <a:ea typeface="+mn-ea"/>
              <a:cs typeface="+mn-cs"/>
            </a:endParaRPr>
          </a:p>
        </p:txBody>
      </p:sp>
    </p:spTree>
    <p:extLst>
      <p:ext uri="{BB962C8B-B14F-4D97-AF65-F5344CB8AC3E}">
        <p14:creationId xmlns:p14="http://schemas.microsoft.com/office/powerpoint/2010/main" val="2749726633"/>
      </p:ext>
    </p:extLst>
  </p:cSld>
  <p:clrMapOvr>
    <a:masterClrMapping/>
  </p:clrMapOvr>
  <p:transition xmlns:p14="http://schemas.microsoft.com/office/powerpoint/2010/main" spd="med">
    <p:dissolve/>
  </p:transition>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1"/>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1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Graphic spid="10" grpId="0">
        <p:bldAsOne/>
      </p:bldGraphic>
      <p:bldP spid="11" grpId="0" animBg="1"/>
    </p:bld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4 CuadroTexto"/>
          <p:cNvSpPr txBox="1"/>
          <p:nvPr/>
        </p:nvSpPr>
        <p:spPr>
          <a:xfrm>
            <a:off x="2214546" y="473215"/>
            <a:ext cx="4929222" cy="3416320"/>
          </a:xfrm>
          <a:prstGeom prst="rect">
            <a:avLst/>
          </a:prstGeom>
          <a:noFill/>
        </p:spPr>
        <p:txBody>
          <a:bodyPr wrap="square">
            <a:spAutoFit/>
          </a:bodyPr>
          <a:lstStyle/>
          <a:p>
            <a:pPr algn="ctr" fontAlgn="auto">
              <a:spcAft>
                <a:spcPts val="0"/>
              </a:spcAft>
              <a:defRPr/>
            </a:pPr>
            <a:endParaRPr lang="es-AR" sz="3600" b="1" cap="small" spc="200" dirty="0">
              <a:latin typeface="+mj-lt"/>
              <a:ea typeface="+mj-ea"/>
              <a:cs typeface="+mj-cs"/>
            </a:endParaRPr>
          </a:p>
          <a:p>
            <a:pPr algn="ctr" fontAlgn="auto">
              <a:spcAft>
                <a:spcPts val="0"/>
              </a:spcAft>
              <a:defRPr/>
            </a:pPr>
            <a:r>
              <a:rPr lang="es-AR" sz="3600" b="1" cap="small" spc="200" dirty="0" smtClean="0"/>
              <a:t>UNIDAD DIDÁCTICA Método gráfico para resolver sistemas de ecuaciones lineales 2x2</a:t>
            </a:r>
            <a:endParaRPr lang="es-AR" sz="3600" b="1" cap="small" spc="200" dirty="0"/>
          </a:p>
        </p:txBody>
      </p:sp>
      <p:pic>
        <p:nvPicPr>
          <p:cNvPr id="25605" name="Picture 5"/>
          <p:cNvPicPr>
            <a:picLocks noChangeAspect="1" noChangeArrowheads="1"/>
          </p:cNvPicPr>
          <p:nvPr/>
        </p:nvPicPr>
        <p:blipFill>
          <a:blip r:embed="rId2" cstate="email">
            <a:extLst>
              <a:ext uri="{28A0092B-C50C-407E-A947-70E740481C1C}">
                <a14:useLocalDpi xmlns:a14="http://schemas.microsoft.com/office/drawing/2010/main"/>
              </a:ext>
            </a:extLst>
          </a:blip>
          <a:srcRect/>
          <a:stretch>
            <a:fillRect/>
          </a:stretch>
        </p:blipFill>
        <p:spPr bwMode="auto">
          <a:xfrm>
            <a:off x="3533777" y="5367909"/>
            <a:ext cx="2252669" cy="688766"/>
          </a:xfrm>
          <a:prstGeom prst="rect">
            <a:avLst/>
          </a:prstGeom>
          <a:ln w="88900" cap="sq" cmpd="thickThin">
            <a:solidFill>
              <a:srgbClr val="000000"/>
            </a:solidFill>
            <a:prstDash val="solid"/>
            <a:miter lim="800000"/>
          </a:ln>
          <a:effectLst>
            <a:innerShdw blurRad="76200">
              <a:srgbClr val="000000"/>
            </a:innerShdw>
          </a:effectLst>
        </p:spPr>
      </p:pic>
      <p:sp>
        <p:nvSpPr>
          <p:cNvPr id="4" name="3 CuadroTexto"/>
          <p:cNvSpPr txBox="1"/>
          <p:nvPr/>
        </p:nvSpPr>
        <p:spPr>
          <a:xfrm>
            <a:off x="2928926" y="6140255"/>
            <a:ext cx="3500462" cy="646331"/>
          </a:xfrm>
          <a:prstGeom prst="rect">
            <a:avLst/>
          </a:prstGeom>
          <a:noFill/>
        </p:spPr>
        <p:txBody>
          <a:bodyPr wrap="square" rtlCol="0">
            <a:spAutoFit/>
          </a:bodyPr>
          <a:lstStyle/>
          <a:p>
            <a:pPr algn="ctr"/>
            <a:r>
              <a:rPr lang="es-AR" b="1" dirty="0" smtClean="0"/>
              <a:t>http://gemad.uniandes.edu.co/</a:t>
            </a:r>
          </a:p>
          <a:p>
            <a:pPr algn="ctr"/>
            <a:r>
              <a:rPr lang="es-AR" b="1" dirty="0" smtClean="0"/>
              <a:t>http://funes.uniandes.edu.co</a:t>
            </a:r>
            <a:endParaRPr lang="es-AR" b="1" dirty="0"/>
          </a:p>
        </p:txBody>
      </p:sp>
      <p:sp>
        <p:nvSpPr>
          <p:cNvPr id="6" name="5 CuadroTexto"/>
          <p:cNvSpPr txBox="1"/>
          <p:nvPr/>
        </p:nvSpPr>
        <p:spPr>
          <a:xfrm>
            <a:off x="2428860" y="4270725"/>
            <a:ext cx="4357718" cy="646331"/>
          </a:xfrm>
          <a:prstGeom prst="rect">
            <a:avLst/>
          </a:prstGeom>
          <a:noFill/>
        </p:spPr>
        <p:txBody>
          <a:bodyPr wrap="square" rtlCol="0">
            <a:spAutoFit/>
          </a:bodyPr>
          <a:lstStyle/>
          <a:p>
            <a:pPr algn="ctr"/>
            <a:r>
              <a:rPr lang="es-AR" dirty="0" smtClean="0"/>
              <a:t>Regístrese  en la página de </a:t>
            </a:r>
            <a:r>
              <a:rPr lang="es-AR" dirty="0" err="1" smtClean="0"/>
              <a:t>Gemad</a:t>
            </a:r>
            <a:r>
              <a:rPr lang="es-AR" dirty="0" smtClean="0"/>
              <a:t> </a:t>
            </a:r>
          </a:p>
          <a:p>
            <a:pPr algn="ctr"/>
            <a:r>
              <a:rPr lang="es-AR" dirty="0" smtClean="0"/>
              <a:t>y participe en las conferencias virtuales </a:t>
            </a:r>
            <a:endParaRPr lang="es-AR" dirty="0"/>
          </a:p>
        </p:txBody>
      </p:sp>
    </p:spTree>
  </p:cSld>
  <p:clrMapOvr>
    <a:masterClrMapping/>
  </p:clrMapOvr>
  <p:timing>
    <p:tnLst>
      <p:par>
        <p:cTn xmlns:p14="http://schemas.microsoft.com/office/powerpoint/2010/main" id="1" dur="indefinite" restart="never" nodeType="tmRoot"/>
      </p:par>
    </p:tnLst>
  </p:timing>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Módulo">
  <a:themeElements>
    <a:clrScheme name="Módulo">
      <a:dk1>
        <a:sysClr val="windowText" lastClr="000000"/>
      </a:dk1>
      <a:lt1>
        <a:sysClr val="window" lastClr="FFFFFF"/>
      </a:lt1>
      <a:dk2>
        <a:srgbClr val="5A6378"/>
      </a:dk2>
      <a:lt2>
        <a:srgbClr val="D4D4D6"/>
      </a:lt2>
      <a:accent1>
        <a:srgbClr val="F0AD00"/>
      </a:accent1>
      <a:accent2>
        <a:srgbClr val="60B5CC"/>
      </a:accent2>
      <a:accent3>
        <a:srgbClr val="E66C7D"/>
      </a:accent3>
      <a:accent4>
        <a:srgbClr val="6BB76D"/>
      </a:accent4>
      <a:accent5>
        <a:srgbClr val="E88651"/>
      </a:accent5>
      <a:accent6>
        <a:srgbClr val="C64847"/>
      </a:accent6>
      <a:hlink>
        <a:srgbClr val="168BBA"/>
      </a:hlink>
      <a:folHlink>
        <a:srgbClr val="680000"/>
      </a:folHlink>
    </a:clrScheme>
    <a:fontScheme name="Módulo">
      <a:majorFont>
        <a:latin typeface="Corbel"/>
        <a:ea typeface=""/>
        <a:cs typeface=""/>
        <a:font script="Jpan" typeface="HGｺﾞｼｯｸM"/>
        <a:font script="Hang" typeface="HY엽서L"/>
        <a:font script="Hans" typeface="华文楷体"/>
        <a:font script="Hant" typeface="新細明體"/>
        <a:font script="Arab" typeface="Tahoma"/>
        <a:font script="Hebr" typeface="Miriam"/>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ajorFont>
      <a:minorFont>
        <a:latin typeface="Corbel"/>
        <a:ea typeface=""/>
        <a:cs typeface=""/>
        <a:font script="Jpan" typeface="HGｺﾞｼｯｸM"/>
        <a:font script="Hang" typeface="HY엽서L"/>
        <a:font script="Hans" typeface="华文楷体"/>
        <a:font script="Hant" typeface="新細明體"/>
        <a:font script="Arab" typeface="Tahoma"/>
        <a:font script="Hebr" typeface="Miriam"/>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Módulo">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47500"/>
                <a:satMod val="137000"/>
              </a:schemeClr>
            </a:gs>
            <a:gs pos="55000">
              <a:schemeClr val="phClr">
                <a:shade val="69000"/>
                <a:satMod val="137000"/>
              </a:schemeClr>
            </a:gs>
            <a:gs pos="100000">
              <a:schemeClr val="phClr">
                <a:shade val="98000"/>
                <a:satMod val="137000"/>
              </a:schemeClr>
            </a:gs>
          </a:gsLst>
          <a:lin ang="16200000" scaled="0"/>
        </a:gradFill>
      </a:fillStyleLst>
      <a:lnStyleLst>
        <a:ln w="6350" cap="rnd" cmpd="sng" algn="ctr">
          <a:solidFill>
            <a:schemeClr val="phClr">
              <a:shade val="95000"/>
              <a:satMod val="105000"/>
            </a:schemeClr>
          </a:solidFill>
          <a:prstDash val="solid"/>
        </a:ln>
        <a:ln w="48000" cap="flat" cmpd="thickThin" algn="ctr">
          <a:solidFill>
            <a:schemeClr val="phClr"/>
          </a:solidFill>
          <a:prstDash val="solid"/>
        </a:ln>
        <a:ln w="48500" cap="flat" cmpd="thickThin" algn="ctr">
          <a:solidFill>
            <a:schemeClr val="phClr"/>
          </a:solidFill>
          <a:prstDash val="solid"/>
        </a:ln>
      </a:lnStyleLst>
      <a:effectStyleLst>
        <a:effectStyle>
          <a:effectLst>
            <a:outerShdw blurRad="45000" dist="25000" dir="5400000" rotWithShape="0">
              <a:srgbClr val="000000">
                <a:alpha val="38000"/>
              </a:srgbClr>
            </a:outerShdw>
          </a:effectLst>
        </a:effectStyle>
        <a:effectStyle>
          <a:effectLst>
            <a:outerShdw blurRad="39000" dist="25400" dir="5400000" rotWithShape="0">
              <a:srgbClr val="000000">
                <a:alpha val="38000"/>
              </a:srgbClr>
            </a:outerShdw>
          </a:effectLst>
        </a:effectStyle>
        <a:effectStyle>
          <a:effectLst>
            <a:outerShdw blurRad="39000" dist="25400" dir="5400000" rotWithShape="0">
              <a:srgbClr val="000000">
                <a:alpha val="38000"/>
              </a:srgbClr>
            </a:outerShdw>
          </a:effectLst>
          <a:scene3d>
            <a:camera prst="orthographicFront" fov="0">
              <a:rot lat="0" lon="0" rev="0"/>
            </a:camera>
            <a:lightRig rig="threePt" dir="t">
              <a:rot lat="0" lon="0" rev="1800000"/>
            </a:lightRig>
          </a:scene3d>
          <a:sp3d prstMaterial="matte">
            <a:bevelT h="20000"/>
          </a:sp3d>
        </a:effectStyle>
      </a:effectStyleLst>
      <a:bgFillStyleLst>
        <a:solidFill>
          <a:schemeClr val="phClr"/>
        </a:solidFill>
        <a:gradFill rotWithShape="1">
          <a:gsLst>
            <a:gs pos="0">
              <a:schemeClr val="phClr">
                <a:tint val="48000"/>
                <a:satMod val="300000"/>
              </a:schemeClr>
            </a:gs>
            <a:gs pos="12000">
              <a:schemeClr val="phClr">
                <a:tint val="48000"/>
                <a:satMod val="300000"/>
              </a:schemeClr>
            </a:gs>
            <a:gs pos="20000">
              <a:schemeClr val="phClr">
                <a:tint val="49000"/>
                <a:satMod val="300000"/>
              </a:schemeClr>
            </a:gs>
            <a:gs pos="100000">
              <a:schemeClr val="phClr">
                <a:shade val="30000"/>
              </a:schemeClr>
            </a:gs>
          </a:gsLst>
          <a:path path="circle">
            <a:fillToRect l="10000" t="-25000" r="10000" b="125000"/>
          </a:path>
        </a:gradFill>
        <a:blipFill>
          <a:blip xmlns:r="http://schemas.openxmlformats.org/officeDocument/2006/relationships" r:embed="rId1">
            <a:duotone>
              <a:schemeClr val="phClr">
                <a:shade val="75000"/>
                <a:satMod val="105000"/>
              </a:schemeClr>
              <a:schemeClr val="phClr">
                <a:tint val="95000"/>
                <a:satMod val="105000"/>
              </a:schemeClr>
            </a:duotone>
          </a:blip>
          <a:tile tx="0" ty="0" sx="38000" sy="38000" flip="none" algn="tl"/>
        </a:blipFill>
      </a:bgFillStyleLst>
    </a:fmtScheme>
  </a:themeElements>
  <a:objectDefaults/>
  <a:extraClrSchemeLst/>
</a:theme>
</file>

<file path=ppt/theme/theme2.xml><?xml version="1.0" encoding="utf-8"?>
<a:theme xmlns:a="http://schemas.openxmlformats.org/drawingml/2006/main" name="Tema de Offic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Module</Template>
  <TotalTime>525</TotalTime>
  <Words>2071</Words>
  <Application>Microsoft Macintosh PowerPoint</Application>
  <PresentationFormat>On-screen Show (4:3)</PresentationFormat>
  <Paragraphs>418</Paragraphs>
  <Slides>35</Slides>
  <Notes>1</Notes>
  <HiddenSlides>0</HiddenSlides>
  <MMClips>0</MMClips>
  <ScaleCrop>false</ScaleCrop>
  <HeadingPairs>
    <vt:vector size="6" baseType="variant">
      <vt:variant>
        <vt:lpstr>Theme</vt:lpstr>
      </vt:variant>
      <vt:variant>
        <vt:i4>1</vt:i4>
      </vt:variant>
      <vt:variant>
        <vt:lpstr>Embedded OLE Servers</vt:lpstr>
      </vt:variant>
      <vt:variant>
        <vt:i4>1</vt:i4>
      </vt:variant>
      <vt:variant>
        <vt:lpstr>Slide Titles</vt:lpstr>
      </vt:variant>
      <vt:variant>
        <vt:i4>35</vt:i4>
      </vt:variant>
    </vt:vector>
  </HeadingPairs>
  <TitlesOfParts>
    <vt:vector size="37" baseType="lpstr">
      <vt:lpstr>Módulo</vt:lpstr>
      <vt:lpstr>Visio</vt:lpstr>
      <vt:lpstr>PowerPoint Presentation</vt:lpstr>
      <vt:lpstr>PERFILES</vt:lpstr>
      <vt:lpstr>PowerPoint Presentation</vt:lpstr>
      <vt:lpstr>ANÁLISIS DIDÁCTICO</vt:lpstr>
      <vt:lpstr>PowerPoint Presentation</vt:lpstr>
      <vt:lpstr>PowerPoint Presentation</vt:lpstr>
      <vt:lpstr>SECUENCIA DIDÁCTICA DISEÑADA</vt:lpstr>
      <vt:lpstr>Reorganización de Objetivos</vt:lpstr>
      <vt:lpstr>SECUENCIA DIDÁCTICA DISEÑADA</vt:lpstr>
      <vt:lpstr>Una tarea de transición entre los objetivos Aplicar y Comprender</vt:lpstr>
      <vt:lpstr>APORTE DE TAREAS A EXPECTATIVAS</vt:lpstr>
      <vt:lpstr>Expectativas y Limitaciones de Aprendizaje</vt:lpstr>
      <vt:lpstr>Expectativas y Limitaciones de Aprendizaje</vt:lpstr>
      <vt:lpstr>Espina de pescado</vt:lpstr>
      <vt:lpstr>Materiales y recursos</vt:lpstr>
      <vt:lpstr>Una tarea de transición entre los objetivos Comprender y Modelar </vt:lpstr>
      <vt:lpstr>SECUENCIA DIDÁCTICA DISEÑADA</vt:lpstr>
      <vt:lpstr>Tarea transversal Gran premio de Brasil F1</vt:lpstr>
      <vt:lpstr>PowerPoint Presentation</vt:lpstr>
      <vt:lpstr>Tarea del objetivo Modelar:  Bus y carro</vt:lpstr>
      <vt:lpstr>Análisis de la tarea</vt:lpstr>
      <vt:lpstr>Tarea del objetivo Modelar:  Copias</vt:lpstr>
      <vt:lpstr>Plantilla ParamExcel</vt:lpstr>
      <vt:lpstr>SECUENCIA DIDÁCTICA DISEÑADA</vt:lpstr>
      <vt:lpstr>Cierre de la secuencia</vt:lpstr>
      <vt:lpstr>Instrumentos de Recolección de Datos</vt:lpstr>
      <vt:lpstr>Instrumentos de Recolección de Datos</vt:lpstr>
      <vt:lpstr>Sistema de evaluación</vt:lpstr>
      <vt:lpstr>PowerPoint Presentation</vt:lpstr>
      <vt:lpstr>PowerPoint Presentation</vt:lpstr>
      <vt:lpstr>Ejemplo de presentación de estudiantes</vt:lpstr>
      <vt:lpstr>Ejemplo de presentación de estudiantes</vt:lpstr>
      <vt:lpstr>Ejemplo de presentación de estudiantes</vt:lpstr>
      <vt:lpstr>PowerPoint Presentation</vt:lpstr>
      <vt:lpstr>PowerPoint Presentation</vt:lpstr>
    </vt:vector>
  </TitlesOfParts>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Diapositiva 1</dc:title>
  <dc:creator>Mona</dc:creator>
  <cp:lastModifiedBy>Andres Pinzon</cp:lastModifiedBy>
  <cp:revision>62</cp:revision>
  <dcterms:created xsi:type="dcterms:W3CDTF">2012-10-09T13:17:00Z</dcterms:created>
  <dcterms:modified xsi:type="dcterms:W3CDTF">2013-06-12T00:52:12Z</dcterms:modified>
</cp:coreProperties>
</file>