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57" r:id="rId4"/>
    <p:sldId id="269" r:id="rId5"/>
    <p:sldId id="258" r:id="rId6"/>
    <p:sldId id="259" r:id="rId7"/>
    <p:sldId id="270" r:id="rId8"/>
    <p:sldId id="261" r:id="rId9"/>
    <p:sldId id="260" r:id="rId10"/>
    <p:sldId id="27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99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8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55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47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4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71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2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49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8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16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37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27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61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white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06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6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5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57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FFB99A-C530-45E9-8C89-4DE8E2D0D9EE}" type="datetimeFigureOut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22/11/2019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9D5F0A-D91B-4723-BCE5-57AD2F80BC84}" type="slidenum">
              <a:rPr lang="es-CO" smtClean="0">
                <a:solidFill>
                  <a:prstClr val="black">
                    <a:tint val="9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5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tormatematica.cl/media/NM2/NM2_semejanza_triangulos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387300"/>
            <a:ext cx="8077200" cy="1080120"/>
          </a:xfrm>
        </p:spPr>
        <p:txBody>
          <a:bodyPr>
            <a:normAutofit fontScale="90000"/>
          </a:bodyPr>
          <a:lstStyle/>
          <a:p>
            <a:r>
              <a:rPr lang="es-CO" sz="5400" dirty="0" smtClean="0"/>
              <a:t>Triángulos </a:t>
            </a:r>
            <a:r>
              <a:rPr lang="es-CO" sz="5400" dirty="0"/>
              <a:t>S</a:t>
            </a:r>
            <a:r>
              <a:rPr lang="es-CO" sz="5400" dirty="0" smtClean="0"/>
              <a:t>emejantes </a:t>
            </a:r>
            <a:br>
              <a:rPr lang="es-CO" sz="5400" dirty="0" smtClean="0"/>
            </a:br>
            <a:endParaRPr lang="es-CO" sz="31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077200" cy="1499616"/>
          </a:xfrm>
        </p:spPr>
        <p:txBody>
          <a:bodyPr>
            <a:normAutofit/>
          </a:bodyPr>
          <a:lstStyle/>
          <a:p>
            <a:r>
              <a:rPr lang="es-CO" sz="2800" dirty="0" smtClean="0"/>
              <a:t>Tarea de aprendizaje </a:t>
            </a:r>
            <a:endParaRPr lang="es-CO" sz="2800" dirty="0"/>
          </a:p>
        </p:txBody>
      </p:sp>
      <p:sp>
        <p:nvSpPr>
          <p:cNvPr id="4" name="3 Rectángulo"/>
          <p:cNvSpPr/>
          <p:nvPr/>
        </p:nvSpPr>
        <p:spPr>
          <a:xfrm>
            <a:off x="683568" y="3419222"/>
            <a:ext cx="82591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3200" dirty="0" smtClean="0"/>
              <a:t>criterio de semejanza Lado – Lado – Lado (LAL) y triángulos en posición de </a:t>
            </a:r>
            <a:r>
              <a:rPr lang="es-CO" sz="3200" dirty="0" err="1" smtClean="0"/>
              <a:t>Thales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2272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9"/>
            <a:ext cx="8229600" cy="792088"/>
          </a:xfrm>
        </p:spPr>
        <p:txBody>
          <a:bodyPr/>
          <a:lstStyle/>
          <a:p>
            <a:pPr algn="just"/>
            <a:r>
              <a:rPr lang="es-CO" dirty="0" smtClean="0"/>
              <a:t>Analicemos </a:t>
            </a:r>
            <a:endParaRPr lang="es-CO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96090"/>
            <a:ext cx="8161549" cy="376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6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9"/>
            <a:ext cx="8229600" cy="792088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Analicemos</a:t>
            </a:r>
          </a:p>
          <a:p>
            <a:pPr algn="just"/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2322"/>
            <a:ext cx="8606963" cy="3784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6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9"/>
            <a:ext cx="8229600" cy="792088"/>
          </a:xfrm>
        </p:spPr>
        <p:txBody>
          <a:bodyPr/>
          <a:lstStyle/>
          <a:p>
            <a:pPr algn="just"/>
            <a:r>
              <a:rPr lang="es-CO" dirty="0" smtClean="0"/>
              <a:t>Analicemos </a:t>
            </a: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7982420" cy="361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5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Esta condición la llamaremos triángulos en posición de </a:t>
            </a:r>
            <a:r>
              <a:rPr lang="es-CO" dirty="0" err="1" smtClean="0"/>
              <a:t>Thales</a:t>
            </a:r>
            <a:r>
              <a:rPr lang="es-CO" dirty="0" smtClean="0"/>
              <a:t>.</a:t>
            </a:r>
            <a:endParaRPr lang="es-C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3420"/>
            <a:ext cx="3109201" cy="136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78977"/>
            <a:ext cx="366035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76" y="5038215"/>
            <a:ext cx="3476228" cy="160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6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1772816"/>
            <a:ext cx="4608512" cy="720080"/>
          </a:xfrm>
        </p:spPr>
        <p:txBody>
          <a:bodyPr>
            <a:normAutofit fontScale="25000" lnSpcReduction="20000"/>
          </a:bodyPr>
          <a:lstStyle/>
          <a:p>
            <a:pPr marL="118872" indent="0" algn="ctr">
              <a:buNone/>
            </a:pPr>
            <a:r>
              <a:rPr lang="es-CO" sz="16000" dirty="0" smtClean="0"/>
              <a:t>Referencias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83568" y="255183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u="sng" dirty="0">
                <a:hlinkClick r:id="rId2"/>
              </a:rPr>
              <a:t>https://www.sectormatematica.cl › media › NM2_semejanza_triangulos</a:t>
            </a:r>
          </a:p>
          <a:p>
            <a:r>
              <a:rPr lang="es-CO" b="1" dirty="0"/>
              <a:t>CRITERIOS DE SEMEJANZA</a:t>
            </a:r>
            <a:r>
              <a:rPr lang="es-CO" dirty="0"/>
              <a:t> DE TRIÁNGULOS. B. A. C. D. E. F. </a:t>
            </a:r>
          </a:p>
        </p:txBody>
      </p:sp>
    </p:spTree>
    <p:extLst>
      <p:ext uri="{BB962C8B-B14F-4D97-AF65-F5344CB8AC3E}">
        <p14:creationId xmlns:p14="http://schemas.microsoft.com/office/powerpoint/2010/main" val="9030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063320" y="2967335"/>
            <a:ext cx="7017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Criterios de Semejanza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70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0070" y="5178520"/>
            <a:ext cx="8229600" cy="72008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 </a:t>
            </a:r>
            <a:r>
              <a:rPr lang="es-CO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triángulos en posición de </a:t>
            </a:r>
            <a:r>
              <a:rPr lang="es-CO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s-CO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hales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52867" y="1845316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buNone/>
            </a:pPr>
            <a:r>
              <a:rPr lang="es-C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s-CO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criterios de semejanza </a:t>
            </a:r>
            <a:r>
              <a:rPr lang="es-C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son características de los triángulos semejantes.</a:t>
            </a:r>
          </a:p>
          <a:p>
            <a:pPr marL="576072" lvl="1"/>
            <a:r>
              <a:rPr lang="es-C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Hay </a:t>
            </a:r>
            <a:r>
              <a:rPr lang="es-CO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tres</a:t>
            </a:r>
            <a:r>
              <a:rPr lang="es-CO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criterios de semejanza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71600" y="3323877"/>
            <a:ext cx="6345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s-CO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Lado – Lado - Lados </a:t>
            </a:r>
            <a:r>
              <a:rPr lang="es-CO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(LLL</a:t>
            </a:r>
            <a:r>
              <a:rPr lang="es-CO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s-CO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15371" y="4089377"/>
            <a:ext cx="7497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Ángulo – Ángulo -  Ángulo </a:t>
            </a:r>
            <a:r>
              <a:rPr lang="es-CO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(LAL)</a:t>
            </a:r>
            <a:endParaRPr lang="es-CO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15370" y="4676786"/>
            <a:ext cx="71570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indent="0">
              <a:buNone/>
            </a:pPr>
            <a:endParaRPr lang="es-CO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s-CO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Lado – Ángulo –Lado </a:t>
            </a:r>
            <a:r>
              <a:rPr lang="es-CO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(LAL)</a:t>
            </a:r>
            <a:endParaRPr lang="es-CO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8291264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s-CO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Analicemos el criterios de semejanza (LAL).</a:t>
            </a:r>
          </a:p>
          <a:p>
            <a:pPr marL="118872" indent="0" algn="just">
              <a:buNone/>
            </a:pPr>
            <a:r>
              <a:rPr lang="es-E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triángulos son semejantes si tienen</a:t>
            </a:r>
            <a:endParaRPr lang="es-CO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8872" indent="0" algn="just">
              <a:buNone/>
            </a:pPr>
            <a:r>
              <a:rPr lang="es-E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lados proporcionales y 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congruente</a:t>
            </a:r>
            <a:endParaRPr lang="es-CO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8872" indent="0" algn="just">
              <a:buNone/>
            </a:pPr>
            <a:r>
              <a:rPr lang="es-E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el ángulo comprendido entre ellos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118872" indent="0" algn="just">
              <a:buNone/>
            </a:pPr>
            <a:endParaRPr lang="es-CO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8872" indent="0">
              <a:buNone/>
            </a:pPr>
            <a:endParaRPr lang="es-C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7346366" cy="195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17" y="1713651"/>
            <a:ext cx="7346366" cy="195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56692" y="3933056"/>
            <a:ext cx="78306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decir, en los triángulos  ABC y  DEF ,</a:t>
            </a:r>
            <a:r>
              <a:rPr lang="es-CO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118872" indent="0">
              <a:buNone/>
            </a:pP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  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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= 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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  y                                                          </a:t>
            </a:r>
          </a:p>
          <a:p>
            <a:pPr marL="118872" indent="0">
              <a:buNone/>
            </a:pPr>
            <a:endParaRPr lang="es-E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8872" indent="0">
              <a:buNone/>
            </a:pP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Entonces   ABC  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</a:t>
            </a:r>
            <a:r>
              <a:rPr lang="es-E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DEF</a:t>
            </a:r>
            <a:endParaRPr lang="es-CO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74411"/>
            <a:ext cx="1152128" cy="73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9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312" y="1809312"/>
            <a:ext cx="8715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CO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Recorte los triángulos que se encuentran en la hoja.</a:t>
            </a:r>
            <a:endParaRPr lang="es-CO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3212976"/>
            <a:ext cx="82867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3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564905"/>
            <a:ext cx="8229600" cy="21602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O" sz="4000" dirty="0" smtClean="0"/>
              <a:t>Sobreponga los triángulo de tres formas distintas, haciendo coincidir sus ángulos. </a:t>
            </a:r>
          </a:p>
          <a:p>
            <a:pPr algn="just"/>
            <a:r>
              <a:rPr lang="es-CO" sz="4000" dirty="0" smtClean="0"/>
              <a:t>Coloree los ángulos correspondientes del mismo color.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60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Haga coincidir los vértices de los dos triángulos, que tengan el mismo ángulo.</a:t>
            </a:r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140968"/>
            <a:ext cx="82867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7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dirty="0" smtClean="0"/>
              <a:t>Triángulos semejantes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674688" y="2967335"/>
            <a:ext cx="3794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Analicemos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5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208</Words>
  <Application>Microsoft Office PowerPoint</Application>
  <PresentationFormat>Presentación en pantalla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Módulo</vt:lpstr>
      <vt:lpstr>1_Módulo</vt:lpstr>
      <vt:lpstr>Triángulos Semejantes  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  <vt:lpstr>Triángulos semejantes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</dc:creator>
  <cp:lastModifiedBy>Patricia</cp:lastModifiedBy>
  <cp:revision>7</cp:revision>
  <dcterms:created xsi:type="dcterms:W3CDTF">2019-11-21T03:06:31Z</dcterms:created>
  <dcterms:modified xsi:type="dcterms:W3CDTF">2019-11-22T23:46:51Z</dcterms:modified>
</cp:coreProperties>
</file>