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3" r:id="rId6"/>
    <p:sldId id="264" r:id="rId7"/>
    <p:sldId id="261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14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396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793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374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6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241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49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85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431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506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558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3486-5E9C-4956-8E87-5B1C65F0565A}" type="datetimeFigureOut">
              <a:rPr lang="es-CO" smtClean="0"/>
              <a:pPr/>
              <a:t>05/05/2014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39185-353F-45DA-8C97-42FCEE3F8F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59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3024336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Cooper Black" pitchFamily="18" charset="0"/>
              </a:rPr>
              <a:t>CÁLCULO DE ÁREAS POR COMPLEMENTARIEDAD DE LAS FORMAS</a:t>
            </a:r>
            <a:endParaRPr lang="es-CO" dirty="0">
              <a:latin typeface="Cooper Black" pitchFamily="18" charset="0"/>
            </a:endParaRPr>
          </a:p>
        </p:txBody>
      </p:sp>
      <p:pic>
        <p:nvPicPr>
          <p:cNvPr id="1026" name="Picture 2" descr="https://encrypted-tbn2.gstatic.com/images?q=tbn:ANd9GcQxlOsPa6GQI9IqlORR5JWpuYqmyzDEtEdgyz3eoRqRiZ-59GkyBDYbdC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r="12604"/>
          <a:stretch/>
        </p:blipFill>
        <p:spPr bwMode="auto">
          <a:xfrm>
            <a:off x="3558745" y="4373154"/>
            <a:ext cx="1865871" cy="18478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Lo mismo ocurre con muchos polígonos</a:t>
            </a:r>
            <a:endParaRPr lang="es-E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496" y="1149178"/>
            <a:ext cx="8995719" cy="558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8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¿Cuál es el área de cada triángulo?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756265" cy="401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4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TRIÁNGULOS RECTÁNGULOS</a:t>
            </a:r>
            <a:endParaRPr lang="es-CO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9231" t="11569" r="14566" b="23402"/>
          <a:stretch/>
        </p:blipFill>
        <p:spPr bwMode="auto">
          <a:xfrm>
            <a:off x="885862" y="1600200"/>
            <a:ext cx="737227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55" y="1648816"/>
            <a:ext cx="1732606" cy="15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681418" y="3156991"/>
            <a:ext cx="3067046" cy="2062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¿Cómo calcular su área sin descomponerlos </a:t>
            </a:r>
          </a:p>
          <a:p>
            <a:pPr algn="ctr"/>
            <a:r>
              <a:rPr lang="es-ES" sz="3200" dirty="0" smtClean="0"/>
              <a:t>internamente?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286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610744" cy="4476042"/>
          </a:xfrm>
        </p:spPr>
        <p:txBody>
          <a:bodyPr>
            <a:normAutofit fontScale="90000"/>
          </a:bodyPr>
          <a:lstStyle/>
          <a:p>
            <a:r>
              <a:rPr lang="es-CO" sz="3600" dirty="0" smtClean="0"/>
              <a:t>El complemento de todo triángulo rectángulo es otro triángulo de igual forma y tamaño con el cual se completa un rectángulo</a:t>
            </a:r>
            <a:endParaRPr lang="es-CO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249728"/>
            <a:ext cx="4752528" cy="43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488" y="350215"/>
            <a:ext cx="1899264" cy="75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912" y="341238"/>
            <a:ext cx="1207021" cy="86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326606"/>
            <a:ext cx="3564110" cy="16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006" y="2420888"/>
            <a:ext cx="1177637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770" y="3429000"/>
            <a:ext cx="1704109" cy="6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4293096"/>
            <a:ext cx="1704109" cy="109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75790"/>
              </p:ext>
            </p:extLst>
          </p:nvPr>
        </p:nvGraphicFramePr>
        <p:xfrm>
          <a:off x="395536" y="483387"/>
          <a:ext cx="7992887" cy="4871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268234"/>
                <a:gridCol w="2492405"/>
              </a:tblGrid>
              <a:tr h="623136">
                <a:tc>
                  <a:txBody>
                    <a:bodyPr/>
                    <a:lstStyle/>
                    <a:p>
                      <a:r>
                        <a:rPr lang="es-CO" dirty="0" smtClean="0"/>
                        <a:t>figura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Área rectángulo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Área triángulo rectángulo</a:t>
                      </a:r>
                      <a:endParaRPr lang="es-CO" dirty="0"/>
                    </a:p>
                  </a:txBody>
                  <a:tcPr/>
                </a:tc>
              </a:tr>
              <a:tr h="1016102"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90193"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157250"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endParaRPr lang="es-CO" dirty="0"/>
                    </a:p>
                  </a:txBody>
                  <a:tcPr/>
                </a:tc>
              </a:tr>
              <a:tr h="93908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5403" y="1484784"/>
            <a:ext cx="720437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42" y="5437871"/>
            <a:ext cx="1737728" cy="97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3532"/>
            <a:ext cx="15970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55" y="5422664"/>
            <a:ext cx="1656184" cy="96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73400"/>
            <a:ext cx="1085735" cy="1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75457"/>
            <a:ext cx="1937020" cy="11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522514"/>
          </a:xfrm>
        </p:spPr>
        <p:txBody>
          <a:bodyPr>
            <a:normAutofit/>
          </a:bodyPr>
          <a:lstStyle/>
          <a:p>
            <a:r>
              <a:rPr lang="es-CO" sz="5400" dirty="0" smtClean="0"/>
              <a:t>Conclusión: El área de todo triángulo rectángulo es igual a la ______ del área de un________  con igual base y altura 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19895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840760" cy="3456384"/>
          </a:xfrm>
        </p:spPr>
        <p:txBody>
          <a:bodyPr>
            <a:normAutofit fontScale="90000"/>
          </a:bodyPr>
          <a:lstStyle/>
          <a:p>
            <a:r>
              <a:rPr lang="es-CO" sz="4800" dirty="0" smtClean="0"/>
              <a:t>Conclusión: El área de todo triángulo rectángulo es igual a la </a:t>
            </a:r>
            <a:r>
              <a:rPr lang="es-CO" sz="4800" u="sng" dirty="0" smtClean="0"/>
              <a:t>mitad</a:t>
            </a:r>
            <a:r>
              <a:rPr lang="es-CO" sz="4800" dirty="0" smtClean="0"/>
              <a:t> del área de un </a:t>
            </a:r>
            <a:r>
              <a:rPr lang="es-CO" sz="4800" u="sng" dirty="0" smtClean="0"/>
              <a:t>rectángulo</a:t>
            </a:r>
            <a:r>
              <a:rPr lang="es-CO" sz="4800" dirty="0" smtClean="0"/>
              <a:t> de igual base y altura </a:t>
            </a:r>
            <a:endParaRPr lang="es-CO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63611"/>
            <a:ext cx="3240359" cy="26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5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980728"/>
            <a:ext cx="3106688" cy="475252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Algunos triángulos se pueden descomponer en triángulos rectángulos</a:t>
            </a:r>
            <a:br>
              <a:rPr lang="es-CO" dirty="0" smtClean="0"/>
            </a:br>
            <a:r>
              <a:rPr lang="es-CO" dirty="0" smtClean="0"/>
              <a:t>¿Cómo?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268760"/>
            <a:ext cx="4513115" cy="427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168" y="620688"/>
            <a:ext cx="2674640" cy="4954562"/>
          </a:xfrm>
        </p:spPr>
        <p:txBody>
          <a:bodyPr/>
          <a:lstStyle/>
          <a:p>
            <a:r>
              <a:rPr lang="es-CO" dirty="0" smtClean="0"/>
              <a:t>¿Cómo hallar sus áreas?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836712"/>
            <a:ext cx="5186363" cy="497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00" y="4110794"/>
            <a:ext cx="24860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778"/>
            <a:ext cx="20002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97338" y="274638"/>
            <a:ext cx="2989461" cy="5962674"/>
          </a:xfrm>
        </p:spPr>
        <p:txBody>
          <a:bodyPr>
            <a:normAutofit/>
          </a:bodyPr>
          <a:lstStyle/>
          <a:p>
            <a:r>
              <a:rPr lang="es-CO" sz="3600" dirty="0" smtClean="0"/>
              <a:t>Para calcular el área de ciertos triángulos resulta más fácil cuando se halla el área de figuras que lo complementan</a:t>
            </a:r>
            <a:endParaRPr lang="es-CO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124744"/>
            <a:ext cx="5157787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141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CÁLCULO DE ÁREAS POR COMPLEMENTARIEDAD DE LAS FORMAS</vt:lpstr>
      <vt:lpstr>TRIÁNGULOS RECTÁNGULOS</vt:lpstr>
      <vt:lpstr>El complemento de todo triángulo rectángulo es otro triángulo de igual forma y tamaño con el cual se completa un rectángulo</vt:lpstr>
      <vt:lpstr>Presentación de PowerPoint</vt:lpstr>
      <vt:lpstr>Conclusión: El área de todo triángulo rectángulo es igual a la ______ del área de un________  con igual base y altura </vt:lpstr>
      <vt:lpstr>Conclusión: El área de todo triángulo rectángulo es igual a la mitad del área de un rectángulo de igual base y altura </vt:lpstr>
      <vt:lpstr>Algunos triángulos se pueden descomponer en triángulos rectángulos ¿Cómo?</vt:lpstr>
      <vt:lpstr>¿Cómo hallar sus áreas?</vt:lpstr>
      <vt:lpstr>Para calcular el área de ciertos triángulos resulta más fácil cuando se halla el área de figuras que lo complementan</vt:lpstr>
      <vt:lpstr>Lo mismo ocurre con muchos polígonos</vt:lpstr>
      <vt:lpstr>¿Cuál es el área de cada triángulo?</vt:lpstr>
    </vt:vector>
  </TitlesOfParts>
  <Company>Universidad de los Andes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DE ÁREAS POR COMPLEMENTARIEDAD DE LAS FORMAS</dc:title>
  <dc:creator>mv07016</dc:creator>
  <cp:lastModifiedBy>Bella</cp:lastModifiedBy>
  <cp:revision>16</cp:revision>
  <dcterms:created xsi:type="dcterms:W3CDTF">2013-10-25T23:38:40Z</dcterms:created>
  <dcterms:modified xsi:type="dcterms:W3CDTF">2014-05-06T02:03:22Z</dcterms:modified>
</cp:coreProperties>
</file>